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be-B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be-BY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9808-60CB-4CD0-B7A5-A4D1434781E5}" type="datetimeFigureOut">
              <a:rPr lang="be-BY" smtClean="0"/>
              <a:t>24.05.2013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272-16F4-4892-AE4D-2A9E80150B7E}" type="slidenum">
              <a:rPr lang="be-BY" smtClean="0"/>
              <a:t>‹#›</a:t>
            </a:fld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1411735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9808-60CB-4CD0-B7A5-A4D1434781E5}" type="datetimeFigureOut">
              <a:rPr lang="be-BY" smtClean="0"/>
              <a:t>24.05.2013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272-16F4-4892-AE4D-2A9E80150B7E}" type="slidenum">
              <a:rPr lang="be-BY" smtClean="0"/>
              <a:t>‹#›</a:t>
            </a:fld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307303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9808-60CB-4CD0-B7A5-A4D1434781E5}" type="datetimeFigureOut">
              <a:rPr lang="be-BY" smtClean="0"/>
              <a:t>24.05.2013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272-16F4-4892-AE4D-2A9E80150B7E}" type="slidenum">
              <a:rPr lang="be-BY" smtClean="0"/>
              <a:t>‹#›</a:t>
            </a:fld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32523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9808-60CB-4CD0-B7A5-A4D1434781E5}" type="datetimeFigureOut">
              <a:rPr lang="be-BY" smtClean="0"/>
              <a:t>24.05.2013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272-16F4-4892-AE4D-2A9E80150B7E}" type="slidenum">
              <a:rPr lang="be-BY" smtClean="0"/>
              <a:t>‹#›</a:t>
            </a:fld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302870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9808-60CB-4CD0-B7A5-A4D1434781E5}" type="datetimeFigureOut">
              <a:rPr lang="be-BY" smtClean="0"/>
              <a:t>24.05.2013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272-16F4-4892-AE4D-2A9E80150B7E}" type="slidenum">
              <a:rPr lang="be-BY" smtClean="0"/>
              <a:t>‹#›</a:t>
            </a:fld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4245619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9808-60CB-4CD0-B7A5-A4D1434781E5}" type="datetimeFigureOut">
              <a:rPr lang="be-BY" smtClean="0"/>
              <a:t>24.05.2013</a:t>
            </a:fld>
            <a:endParaRPr lang="be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272-16F4-4892-AE4D-2A9E80150B7E}" type="slidenum">
              <a:rPr lang="be-BY" smtClean="0"/>
              <a:t>‹#›</a:t>
            </a:fld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3643394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9808-60CB-4CD0-B7A5-A4D1434781E5}" type="datetimeFigureOut">
              <a:rPr lang="be-BY" smtClean="0"/>
              <a:t>24.05.2013</a:t>
            </a:fld>
            <a:endParaRPr lang="be-BY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272-16F4-4892-AE4D-2A9E80150B7E}" type="slidenum">
              <a:rPr lang="be-BY" smtClean="0"/>
              <a:t>‹#›</a:t>
            </a:fld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1562357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9808-60CB-4CD0-B7A5-A4D1434781E5}" type="datetimeFigureOut">
              <a:rPr lang="be-BY" smtClean="0"/>
              <a:t>24.05.2013</a:t>
            </a:fld>
            <a:endParaRPr lang="be-BY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272-16F4-4892-AE4D-2A9E80150B7E}" type="slidenum">
              <a:rPr lang="be-BY" smtClean="0"/>
              <a:t>‹#›</a:t>
            </a:fld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1278960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9808-60CB-4CD0-B7A5-A4D1434781E5}" type="datetimeFigureOut">
              <a:rPr lang="be-BY" smtClean="0"/>
              <a:t>24.05.2013</a:t>
            </a:fld>
            <a:endParaRPr lang="be-BY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272-16F4-4892-AE4D-2A9E80150B7E}" type="slidenum">
              <a:rPr lang="be-BY" smtClean="0"/>
              <a:t>‹#›</a:t>
            </a:fld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3166936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9808-60CB-4CD0-B7A5-A4D1434781E5}" type="datetimeFigureOut">
              <a:rPr lang="be-BY" smtClean="0"/>
              <a:t>24.05.2013</a:t>
            </a:fld>
            <a:endParaRPr lang="be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272-16F4-4892-AE4D-2A9E80150B7E}" type="slidenum">
              <a:rPr lang="be-BY" smtClean="0"/>
              <a:t>‹#›</a:t>
            </a:fld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3576501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e-BY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9808-60CB-4CD0-B7A5-A4D1434781E5}" type="datetimeFigureOut">
              <a:rPr lang="be-BY" smtClean="0"/>
              <a:t>24.05.2013</a:t>
            </a:fld>
            <a:endParaRPr lang="be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272-16F4-4892-AE4D-2A9E80150B7E}" type="slidenum">
              <a:rPr lang="be-BY" smtClean="0"/>
              <a:t>‹#›</a:t>
            </a:fld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2910756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D9808-60CB-4CD0-B7A5-A4D1434781E5}" type="datetimeFigureOut">
              <a:rPr lang="be-BY" smtClean="0"/>
              <a:t>24.05.2013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2F272-16F4-4892-AE4D-2A9E80150B7E}" type="slidenum">
              <a:rPr lang="be-BY" smtClean="0"/>
              <a:t>‹#›</a:t>
            </a:fld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661947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e-B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683" name="Text Box 107"/>
          <p:cNvSpPr txBox="1">
            <a:spLocks noChangeArrowheads="1"/>
          </p:cNvSpPr>
          <p:nvPr/>
        </p:nvSpPr>
        <p:spPr bwMode="auto">
          <a:xfrm>
            <a:off x="233726" y="311763"/>
            <a:ext cx="5316968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000" dirty="0"/>
              <a:t>3M </a:t>
            </a:r>
            <a:r>
              <a:rPr lang="en-GB" sz="1800" dirty="0" smtClean="0">
                <a:cs typeface="Times New Roman" pitchFamily="18" charset="0"/>
              </a:rPr>
              <a:t>Cushion-mount</a:t>
            </a:r>
            <a:r>
              <a:rPr lang="en-GB" sz="1800" dirty="0">
                <a:cs typeface="Times New Roman" pitchFamily="18" charset="0"/>
              </a:rPr>
              <a:t>™ </a:t>
            </a:r>
            <a:r>
              <a:rPr lang="en-GB" sz="1800" dirty="0" smtClean="0">
                <a:cs typeface="Times New Roman" pitchFamily="18" charset="0"/>
              </a:rPr>
              <a:t>Plus</a:t>
            </a:r>
            <a:endParaRPr lang="ru-RU" sz="1800" dirty="0" smtClean="0">
              <a:cs typeface="Times New Roman" pitchFamily="18" charset="0"/>
            </a:endParaRPr>
          </a:p>
          <a:p>
            <a:r>
              <a:rPr lang="be-BY" sz="1800" dirty="0" smtClean="0">
                <a:cs typeface="Times New Roman" pitchFamily="18" charset="0"/>
              </a:rPr>
              <a:t>ленты для монтажа флексографск</a:t>
            </a:r>
            <a:r>
              <a:rPr lang="ru-RU" sz="1800" dirty="0" smtClean="0">
                <a:cs typeface="Times New Roman" pitchFamily="18" charset="0"/>
              </a:rPr>
              <a:t>их</a:t>
            </a:r>
            <a:r>
              <a:rPr lang="be-BY" sz="1800" dirty="0" smtClean="0">
                <a:cs typeface="Times New Roman" pitchFamily="18" charset="0"/>
              </a:rPr>
              <a:t> печатных форм</a:t>
            </a:r>
            <a:endParaRPr lang="en-GB" sz="1800" dirty="0"/>
          </a:p>
        </p:txBody>
      </p:sp>
      <p:sp>
        <p:nvSpPr>
          <p:cNvPr id="920706" name="Text Box 130"/>
          <p:cNvSpPr txBox="1">
            <a:spLocks noChangeArrowheads="1"/>
          </p:cNvSpPr>
          <p:nvPr/>
        </p:nvSpPr>
        <p:spPr bwMode="auto">
          <a:xfrm>
            <a:off x="100013" y="3499306"/>
            <a:ext cx="128111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900" dirty="0" smtClean="0"/>
              <a:t>Пониженная адгезия к форме.  Для применения на валах больших размеров и тонких печатных формах.</a:t>
            </a:r>
            <a:endParaRPr lang="en-GB" sz="900" dirty="0"/>
          </a:p>
        </p:txBody>
      </p:sp>
      <p:sp>
        <p:nvSpPr>
          <p:cNvPr id="921260" name="Text Box 684"/>
          <p:cNvSpPr txBox="1">
            <a:spLocks noChangeArrowheads="1"/>
          </p:cNvSpPr>
          <p:nvPr/>
        </p:nvSpPr>
        <p:spPr bwMode="auto">
          <a:xfrm>
            <a:off x="115888" y="2722563"/>
            <a:ext cx="13319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900" dirty="0" smtClean="0"/>
              <a:t>Комбинация растра и плашки</a:t>
            </a:r>
            <a:endParaRPr lang="en-GB" sz="900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123825" y="1317625"/>
            <a:ext cx="8696647" cy="4853593"/>
            <a:chOff x="123825" y="1317625"/>
            <a:chExt cx="8696647" cy="4853593"/>
          </a:xfrm>
        </p:grpSpPr>
        <p:sp>
          <p:nvSpPr>
            <p:cNvPr id="920578" name="AutoShape 2"/>
            <p:cNvSpPr>
              <a:spLocks noChangeArrowheads="1"/>
            </p:cNvSpPr>
            <p:nvPr/>
          </p:nvSpPr>
          <p:spPr bwMode="auto">
            <a:xfrm flipH="1">
              <a:off x="6367463" y="2447925"/>
              <a:ext cx="1006475" cy="885825"/>
            </a:xfrm>
            <a:prstGeom prst="rtTriangl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79" name="Rectangle 3"/>
            <p:cNvSpPr>
              <a:spLocks noChangeArrowheads="1"/>
            </p:cNvSpPr>
            <p:nvPr/>
          </p:nvSpPr>
          <p:spPr bwMode="auto">
            <a:xfrm>
              <a:off x="7040563" y="2447925"/>
              <a:ext cx="352425" cy="282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80" name="AutoShape 4"/>
            <p:cNvSpPr>
              <a:spLocks noChangeArrowheads="1"/>
            </p:cNvSpPr>
            <p:nvPr/>
          </p:nvSpPr>
          <p:spPr bwMode="auto">
            <a:xfrm flipH="1">
              <a:off x="7164388" y="1849438"/>
              <a:ext cx="1076325" cy="1487487"/>
            </a:xfrm>
            <a:prstGeom prst="rtTriangl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81" name="Rectangle 5"/>
            <p:cNvSpPr>
              <a:spLocks noChangeArrowheads="1"/>
            </p:cNvSpPr>
            <p:nvPr/>
          </p:nvSpPr>
          <p:spPr bwMode="auto">
            <a:xfrm>
              <a:off x="7424738" y="1863725"/>
              <a:ext cx="815975" cy="876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82" name="Rectangle 6"/>
            <p:cNvSpPr>
              <a:spLocks noChangeArrowheads="1"/>
            </p:cNvSpPr>
            <p:nvPr/>
          </p:nvSpPr>
          <p:spPr bwMode="auto">
            <a:xfrm>
              <a:off x="2244725" y="3378200"/>
              <a:ext cx="858838" cy="272415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rgbClr val="FF9933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/>
            </a:p>
          </p:txBody>
        </p:sp>
        <p:sp>
          <p:nvSpPr>
            <p:cNvPr id="920583" name="Rectangle 7"/>
            <p:cNvSpPr>
              <a:spLocks noChangeArrowheads="1"/>
            </p:cNvSpPr>
            <p:nvPr/>
          </p:nvSpPr>
          <p:spPr bwMode="auto">
            <a:xfrm>
              <a:off x="7094538" y="1803400"/>
              <a:ext cx="733425" cy="939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84" name="Oval 8"/>
            <p:cNvSpPr>
              <a:spLocks noChangeArrowheads="1"/>
            </p:cNvSpPr>
            <p:nvPr/>
          </p:nvSpPr>
          <p:spPr bwMode="auto">
            <a:xfrm>
              <a:off x="7394575" y="274320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85" name="Oval 9"/>
            <p:cNvSpPr>
              <a:spLocks noChangeArrowheads="1"/>
            </p:cNvSpPr>
            <p:nvPr/>
          </p:nvSpPr>
          <p:spPr bwMode="auto">
            <a:xfrm>
              <a:off x="7477125" y="2743200"/>
              <a:ext cx="57150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86" name="Oval 10"/>
            <p:cNvSpPr>
              <a:spLocks noChangeArrowheads="1"/>
            </p:cNvSpPr>
            <p:nvPr/>
          </p:nvSpPr>
          <p:spPr bwMode="auto">
            <a:xfrm>
              <a:off x="7561263" y="27432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87" name="Oval 11"/>
            <p:cNvSpPr>
              <a:spLocks noChangeArrowheads="1"/>
            </p:cNvSpPr>
            <p:nvPr/>
          </p:nvSpPr>
          <p:spPr bwMode="auto">
            <a:xfrm>
              <a:off x="7639050" y="274320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88" name="Oval 12"/>
            <p:cNvSpPr>
              <a:spLocks noChangeArrowheads="1"/>
            </p:cNvSpPr>
            <p:nvPr/>
          </p:nvSpPr>
          <p:spPr bwMode="auto">
            <a:xfrm>
              <a:off x="7723188" y="27432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89" name="Oval 13"/>
            <p:cNvSpPr>
              <a:spLocks noChangeArrowheads="1"/>
            </p:cNvSpPr>
            <p:nvPr/>
          </p:nvSpPr>
          <p:spPr bwMode="auto">
            <a:xfrm>
              <a:off x="7805738" y="2743200"/>
              <a:ext cx="57150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90" name="Oval 14"/>
            <p:cNvSpPr>
              <a:spLocks noChangeArrowheads="1"/>
            </p:cNvSpPr>
            <p:nvPr/>
          </p:nvSpPr>
          <p:spPr bwMode="auto">
            <a:xfrm>
              <a:off x="7891463" y="27432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91" name="Oval 15"/>
            <p:cNvSpPr>
              <a:spLocks noChangeArrowheads="1"/>
            </p:cNvSpPr>
            <p:nvPr/>
          </p:nvSpPr>
          <p:spPr bwMode="auto">
            <a:xfrm>
              <a:off x="7974013" y="27432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92" name="Oval 16"/>
            <p:cNvSpPr>
              <a:spLocks noChangeArrowheads="1"/>
            </p:cNvSpPr>
            <p:nvPr/>
          </p:nvSpPr>
          <p:spPr bwMode="auto">
            <a:xfrm>
              <a:off x="8058150" y="274320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93" name="Oval 17"/>
            <p:cNvSpPr>
              <a:spLocks noChangeArrowheads="1"/>
            </p:cNvSpPr>
            <p:nvPr/>
          </p:nvSpPr>
          <p:spPr bwMode="auto">
            <a:xfrm>
              <a:off x="8142288" y="27432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94" name="Oval 18"/>
            <p:cNvSpPr>
              <a:spLocks noChangeArrowheads="1"/>
            </p:cNvSpPr>
            <p:nvPr/>
          </p:nvSpPr>
          <p:spPr bwMode="auto">
            <a:xfrm>
              <a:off x="7432675" y="28209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95" name="Oval 19"/>
            <p:cNvSpPr>
              <a:spLocks noChangeArrowheads="1"/>
            </p:cNvSpPr>
            <p:nvPr/>
          </p:nvSpPr>
          <p:spPr bwMode="auto">
            <a:xfrm>
              <a:off x="7515225" y="2820988"/>
              <a:ext cx="57150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96" name="Oval 20"/>
            <p:cNvSpPr>
              <a:spLocks noChangeArrowheads="1"/>
            </p:cNvSpPr>
            <p:nvPr/>
          </p:nvSpPr>
          <p:spPr bwMode="auto">
            <a:xfrm>
              <a:off x="7600950" y="28209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97" name="Oval 21"/>
            <p:cNvSpPr>
              <a:spLocks noChangeArrowheads="1"/>
            </p:cNvSpPr>
            <p:nvPr/>
          </p:nvSpPr>
          <p:spPr bwMode="auto">
            <a:xfrm>
              <a:off x="7678738" y="28209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98" name="Oval 22"/>
            <p:cNvSpPr>
              <a:spLocks noChangeArrowheads="1"/>
            </p:cNvSpPr>
            <p:nvPr/>
          </p:nvSpPr>
          <p:spPr bwMode="auto">
            <a:xfrm>
              <a:off x="7762875" y="28209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599" name="Oval 23"/>
            <p:cNvSpPr>
              <a:spLocks noChangeArrowheads="1"/>
            </p:cNvSpPr>
            <p:nvPr/>
          </p:nvSpPr>
          <p:spPr bwMode="auto">
            <a:xfrm>
              <a:off x="7845425" y="28209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00" name="Oval 24"/>
            <p:cNvSpPr>
              <a:spLocks noChangeArrowheads="1"/>
            </p:cNvSpPr>
            <p:nvPr/>
          </p:nvSpPr>
          <p:spPr bwMode="auto">
            <a:xfrm>
              <a:off x="7929563" y="28209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01" name="Oval 25"/>
            <p:cNvSpPr>
              <a:spLocks noChangeArrowheads="1"/>
            </p:cNvSpPr>
            <p:nvPr/>
          </p:nvSpPr>
          <p:spPr bwMode="auto">
            <a:xfrm>
              <a:off x="8012113" y="28209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02" name="Oval 26"/>
            <p:cNvSpPr>
              <a:spLocks noChangeArrowheads="1"/>
            </p:cNvSpPr>
            <p:nvPr/>
          </p:nvSpPr>
          <p:spPr bwMode="auto">
            <a:xfrm>
              <a:off x="8096250" y="28209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03" name="Oval 27"/>
            <p:cNvSpPr>
              <a:spLocks noChangeArrowheads="1"/>
            </p:cNvSpPr>
            <p:nvPr/>
          </p:nvSpPr>
          <p:spPr bwMode="auto">
            <a:xfrm>
              <a:off x="7391400" y="289560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04" name="Oval 28"/>
            <p:cNvSpPr>
              <a:spLocks noChangeArrowheads="1"/>
            </p:cNvSpPr>
            <p:nvPr/>
          </p:nvSpPr>
          <p:spPr bwMode="auto">
            <a:xfrm>
              <a:off x="7475538" y="28956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05" name="Oval 29"/>
            <p:cNvSpPr>
              <a:spLocks noChangeArrowheads="1"/>
            </p:cNvSpPr>
            <p:nvPr/>
          </p:nvSpPr>
          <p:spPr bwMode="auto">
            <a:xfrm>
              <a:off x="7558088" y="2895600"/>
              <a:ext cx="57150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06" name="Oval 30"/>
            <p:cNvSpPr>
              <a:spLocks noChangeArrowheads="1"/>
            </p:cNvSpPr>
            <p:nvPr/>
          </p:nvSpPr>
          <p:spPr bwMode="auto">
            <a:xfrm>
              <a:off x="7637463" y="28956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07" name="Oval 31"/>
            <p:cNvSpPr>
              <a:spLocks noChangeArrowheads="1"/>
            </p:cNvSpPr>
            <p:nvPr/>
          </p:nvSpPr>
          <p:spPr bwMode="auto">
            <a:xfrm>
              <a:off x="7721600" y="289560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08" name="Oval 32"/>
            <p:cNvSpPr>
              <a:spLocks noChangeArrowheads="1"/>
            </p:cNvSpPr>
            <p:nvPr/>
          </p:nvSpPr>
          <p:spPr bwMode="auto">
            <a:xfrm>
              <a:off x="7804150" y="289560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09" name="Oval 33"/>
            <p:cNvSpPr>
              <a:spLocks noChangeArrowheads="1"/>
            </p:cNvSpPr>
            <p:nvPr/>
          </p:nvSpPr>
          <p:spPr bwMode="auto">
            <a:xfrm>
              <a:off x="7888288" y="28956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10" name="Oval 34"/>
            <p:cNvSpPr>
              <a:spLocks noChangeArrowheads="1"/>
            </p:cNvSpPr>
            <p:nvPr/>
          </p:nvSpPr>
          <p:spPr bwMode="auto">
            <a:xfrm>
              <a:off x="7972425" y="289560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11" name="Oval 35"/>
            <p:cNvSpPr>
              <a:spLocks noChangeArrowheads="1"/>
            </p:cNvSpPr>
            <p:nvPr/>
          </p:nvSpPr>
          <p:spPr bwMode="auto">
            <a:xfrm>
              <a:off x="8054975" y="289560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12" name="Oval 36"/>
            <p:cNvSpPr>
              <a:spLocks noChangeArrowheads="1"/>
            </p:cNvSpPr>
            <p:nvPr/>
          </p:nvSpPr>
          <p:spPr bwMode="auto">
            <a:xfrm>
              <a:off x="8139113" y="28956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13" name="Oval 37"/>
            <p:cNvSpPr>
              <a:spLocks noChangeArrowheads="1"/>
            </p:cNvSpPr>
            <p:nvPr/>
          </p:nvSpPr>
          <p:spPr bwMode="auto">
            <a:xfrm>
              <a:off x="8178800" y="29733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14" name="Oval 38"/>
            <p:cNvSpPr>
              <a:spLocks noChangeArrowheads="1"/>
            </p:cNvSpPr>
            <p:nvPr/>
          </p:nvSpPr>
          <p:spPr bwMode="auto">
            <a:xfrm>
              <a:off x="7431088" y="29733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15" name="Oval 39"/>
            <p:cNvSpPr>
              <a:spLocks noChangeArrowheads="1"/>
            </p:cNvSpPr>
            <p:nvPr/>
          </p:nvSpPr>
          <p:spPr bwMode="auto">
            <a:xfrm>
              <a:off x="7515225" y="29733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16" name="Oval 40"/>
            <p:cNvSpPr>
              <a:spLocks noChangeArrowheads="1"/>
            </p:cNvSpPr>
            <p:nvPr/>
          </p:nvSpPr>
          <p:spPr bwMode="auto">
            <a:xfrm>
              <a:off x="7597775" y="29733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17" name="Oval 41"/>
            <p:cNvSpPr>
              <a:spLocks noChangeArrowheads="1"/>
            </p:cNvSpPr>
            <p:nvPr/>
          </p:nvSpPr>
          <p:spPr bwMode="auto">
            <a:xfrm>
              <a:off x="7675563" y="29733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18" name="Oval 42"/>
            <p:cNvSpPr>
              <a:spLocks noChangeArrowheads="1"/>
            </p:cNvSpPr>
            <p:nvPr/>
          </p:nvSpPr>
          <p:spPr bwMode="auto">
            <a:xfrm>
              <a:off x="7759700" y="29733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19" name="Oval 43"/>
            <p:cNvSpPr>
              <a:spLocks noChangeArrowheads="1"/>
            </p:cNvSpPr>
            <p:nvPr/>
          </p:nvSpPr>
          <p:spPr bwMode="auto">
            <a:xfrm>
              <a:off x="7842250" y="29733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20" name="Oval 44"/>
            <p:cNvSpPr>
              <a:spLocks noChangeArrowheads="1"/>
            </p:cNvSpPr>
            <p:nvPr/>
          </p:nvSpPr>
          <p:spPr bwMode="auto">
            <a:xfrm>
              <a:off x="7926388" y="2973388"/>
              <a:ext cx="57150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21" name="Oval 45"/>
            <p:cNvSpPr>
              <a:spLocks noChangeArrowheads="1"/>
            </p:cNvSpPr>
            <p:nvPr/>
          </p:nvSpPr>
          <p:spPr bwMode="auto">
            <a:xfrm>
              <a:off x="8010525" y="2973388"/>
              <a:ext cx="57150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22" name="Oval 46"/>
            <p:cNvSpPr>
              <a:spLocks noChangeArrowheads="1"/>
            </p:cNvSpPr>
            <p:nvPr/>
          </p:nvSpPr>
          <p:spPr bwMode="auto">
            <a:xfrm>
              <a:off x="8094663" y="29733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23" name="Oval 47"/>
            <p:cNvSpPr>
              <a:spLocks noChangeArrowheads="1"/>
            </p:cNvSpPr>
            <p:nvPr/>
          </p:nvSpPr>
          <p:spPr bwMode="auto">
            <a:xfrm>
              <a:off x="7389813" y="30480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24" name="Oval 48"/>
            <p:cNvSpPr>
              <a:spLocks noChangeArrowheads="1"/>
            </p:cNvSpPr>
            <p:nvPr/>
          </p:nvSpPr>
          <p:spPr bwMode="auto">
            <a:xfrm>
              <a:off x="7473950" y="30480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25" name="Oval 49"/>
            <p:cNvSpPr>
              <a:spLocks noChangeArrowheads="1"/>
            </p:cNvSpPr>
            <p:nvPr/>
          </p:nvSpPr>
          <p:spPr bwMode="auto">
            <a:xfrm>
              <a:off x="7556500" y="30480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26" name="Oval 50"/>
            <p:cNvSpPr>
              <a:spLocks noChangeArrowheads="1"/>
            </p:cNvSpPr>
            <p:nvPr/>
          </p:nvSpPr>
          <p:spPr bwMode="auto">
            <a:xfrm>
              <a:off x="7634288" y="30480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27" name="Oval 51"/>
            <p:cNvSpPr>
              <a:spLocks noChangeArrowheads="1"/>
            </p:cNvSpPr>
            <p:nvPr/>
          </p:nvSpPr>
          <p:spPr bwMode="auto">
            <a:xfrm>
              <a:off x="7718425" y="30480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28" name="Oval 52"/>
            <p:cNvSpPr>
              <a:spLocks noChangeArrowheads="1"/>
            </p:cNvSpPr>
            <p:nvPr/>
          </p:nvSpPr>
          <p:spPr bwMode="auto">
            <a:xfrm>
              <a:off x="7800975" y="3048000"/>
              <a:ext cx="57150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29" name="Oval 53"/>
            <p:cNvSpPr>
              <a:spLocks noChangeArrowheads="1"/>
            </p:cNvSpPr>
            <p:nvPr/>
          </p:nvSpPr>
          <p:spPr bwMode="auto">
            <a:xfrm>
              <a:off x="7885113" y="30480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30" name="Oval 54"/>
            <p:cNvSpPr>
              <a:spLocks noChangeArrowheads="1"/>
            </p:cNvSpPr>
            <p:nvPr/>
          </p:nvSpPr>
          <p:spPr bwMode="auto">
            <a:xfrm>
              <a:off x="7969250" y="3048000"/>
              <a:ext cx="57150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31" name="Oval 55"/>
            <p:cNvSpPr>
              <a:spLocks noChangeArrowheads="1"/>
            </p:cNvSpPr>
            <p:nvPr/>
          </p:nvSpPr>
          <p:spPr bwMode="auto">
            <a:xfrm>
              <a:off x="8053388" y="30480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32" name="Oval 56"/>
            <p:cNvSpPr>
              <a:spLocks noChangeArrowheads="1"/>
            </p:cNvSpPr>
            <p:nvPr/>
          </p:nvSpPr>
          <p:spPr bwMode="auto">
            <a:xfrm>
              <a:off x="8137525" y="30480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33" name="Oval 57"/>
            <p:cNvSpPr>
              <a:spLocks noChangeArrowheads="1"/>
            </p:cNvSpPr>
            <p:nvPr/>
          </p:nvSpPr>
          <p:spPr bwMode="auto">
            <a:xfrm>
              <a:off x="8175625" y="31257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34" name="Oval 58"/>
            <p:cNvSpPr>
              <a:spLocks noChangeArrowheads="1"/>
            </p:cNvSpPr>
            <p:nvPr/>
          </p:nvSpPr>
          <p:spPr bwMode="auto">
            <a:xfrm>
              <a:off x="7427913" y="31257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35" name="Oval 59"/>
            <p:cNvSpPr>
              <a:spLocks noChangeArrowheads="1"/>
            </p:cNvSpPr>
            <p:nvPr/>
          </p:nvSpPr>
          <p:spPr bwMode="auto">
            <a:xfrm>
              <a:off x="7512050" y="31257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36" name="Oval 60"/>
            <p:cNvSpPr>
              <a:spLocks noChangeArrowheads="1"/>
            </p:cNvSpPr>
            <p:nvPr/>
          </p:nvSpPr>
          <p:spPr bwMode="auto">
            <a:xfrm>
              <a:off x="7594600" y="31257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37" name="Oval 61"/>
            <p:cNvSpPr>
              <a:spLocks noChangeArrowheads="1"/>
            </p:cNvSpPr>
            <p:nvPr/>
          </p:nvSpPr>
          <p:spPr bwMode="auto">
            <a:xfrm>
              <a:off x="7672388" y="3125788"/>
              <a:ext cx="57150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38" name="Oval 62"/>
            <p:cNvSpPr>
              <a:spLocks noChangeArrowheads="1"/>
            </p:cNvSpPr>
            <p:nvPr/>
          </p:nvSpPr>
          <p:spPr bwMode="auto">
            <a:xfrm>
              <a:off x="7758113" y="31257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39" name="Oval 63"/>
            <p:cNvSpPr>
              <a:spLocks noChangeArrowheads="1"/>
            </p:cNvSpPr>
            <p:nvPr/>
          </p:nvSpPr>
          <p:spPr bwMode="auto">
            <a:xfrm>
              <a:off x="7840663" y="31257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40" name="Oval 64"/>
            <p:cNvSpPr>
              <a:spLocks noChangeArrowheads="1"/>
            </p:cNvSpPr>
            <p:nvPr/>
          </p:nvSpPr>
          <p:spPr bwMode="auto">
            <a:xfrm>
              <a:off x="7924800" y="31257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41" name="Oval 65"/>
            <p:cNvSpPr>
              <a:spLocks noChangeArrowheads="1"/>
            </p:cNvSpPr>
            <p:nvPr/>
          </p:nvSpPr>
          <p:spPr bwMode="auto">
            <a:xfrm>
              <a:off x="8008938" y="31257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42" name="Oval 66"/>
            <p:cNvSpPr>
              <a:spLocks noChangeArrowheads="1"/>
            </p:cNvSpPr>
            <p:nvPr/>
          </p:nvSpPr>
          <p:spPr bwMode="auto">
            <a:xfrm>
              <a:off x="8091488" y="31257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43" name="Oval 67"/>
            <p:cNvSpPr>
              <a:spLocks noChangeArrowheads="1"/>
            </p:cNvSpPr>
            <p:nvPr/>
          </p:nvSpPr>
          <p:spPr bwMode="auto">
            <a:xfrm>
              <a:off x="7386638" y="32004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44" name="Oval 68"/>
            <p:cNvSpPr>
              <a:spLocks noChangeArrowheads="1"/>
            </p:cNvSpPr>
            <p:nvPr/>
          </p:nvSpPr>
          <p:spPr bwMode="auto">
            <a:xfrm>
              <a:off x="7470775" y="32004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45" name="Oval 69"/>
            <p:cNvSpPr>
              <a:spLocks noChangeArrowheads="1"/>
            </p:cNvSpPr>
            <p:nvPr/>
          </p:nvSpPr>
          <p:spPr bwMode="auto">
            <a:xfrm>
              <a:off x="7553325" y="3200400"/>
              <a:ext cx="57150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46" name="Oval 70"/>
            <p:cNvSpPr>
              <a:spLocks noChangeArrowheads="1"/>
            </p:cNvSpPr>
            <p:nvPr/>
          </p:nvSpPr>
          <p:spPr bwMode="auto">
            <a:xfrm>
              <a:off x="7631113" y="32004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47" name="Oval 71"/>
            <p:cNvSpPr>
              <a:spLocks noChangeArrowheads="1"/>
            </p:cNvSpPr>
            <p:nvPr/>
          </p:nvSpPr>
          <p:spPr bwMode="auto">
            <a:xfrm>
              <a:off x="7715250" y="32004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48" name="Oval 72"/>
            <p:cNvSpPr>
              <a:spLocks noChangeArrowheads="1"/>
            </p:cNvSpPr>
            <p:nvPr/>
          </p:nvSpPr>
          <p:spPr bwMode="auto">
            <a:xfrm>
              <a:off x="7800975" y="32004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49" name="Oval 73"/>
            <p:cNvSpPr>
              <a:spLocks noChangeArrowheads="1"/>
            </p:cNvSpPr>
            <p:nvPr/>
          </p:nvSpPr>
          <p:spPr bwMode="auto">
            <a:xfrm>
              <a:off x="7883525" y="32004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50" name="Oval 74"/>
            <p:cNvSpPr>
              <a:spLocks noChangeArrowheads="1"/>
            </p:cNvSpPr>
            <p:nvPr/>
          </p:nvSpPr>
          <p:spPr bwMode="auto">
            <a:xfrm>
              <a:off x="7967663" y="32004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51" name="Oval 75"/>
            <p:cNvSpPr>
              <a:spLocks noChangeArrowheads="1"/>
            </p:cNvSpPr>
            <p:nvPr/>
          </p:nvSpPr>
          <p:spPr bwMode="auto">
            <a:xfrm>
              <a:off x="8050213" y="32004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52" name="Oval 76"/>
            <p:cNvSpPr>
              <a:spLocks noChangeArrowheads="1"/>
            </p:cNvSpPr>
            <p:nvPr/>
          </p:nvSpPr>
          <p:spPr bwMode="auto">
            <a:xfrm>
              <a:off x="8134350" y="32004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53" name="Oval 77"/>
            <p:cNvSpPr>
              <a:spLocks noChangeArrowheads="1"/>
            </p:cNvSpPr>
            <p:nvPr/>
          </p:nvSpPr>
          <p:spPr bwMode="auto">
            <a:xfrm>
              <a:off x="7424738" y="32781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54" name="Oval 78"/>
            <p:cNvSpPr>
              <a:spLocks noChangeArrowheads="1"/>
            </p:cNvSpPr>
            <p:nvPr/>
          </p:nvSpPr>
          <p:spPr bwMode="auto">
            <a:xfrm>
              <a:off x="7508875" y="3278188"/>
              <a:ext cx="57150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55" name="Oval 79"/>
            <p:cNvSpPr>
              <a:spLocks noChangeArrowheads="1"/>
            </p:cNvSpPr>
            <p:nvPr/>
          </p:nvSpPr>
          <p:spPr bwMode="auto">
            <a:xfrm>
              <a:off x="7593013" y="32781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56" name="Oval 80"/>
            <p:cNvSpPr>
              <a:spLocks noChangeArrowheads="1"/>
            </p:cNvSpPr>
            <p:nvPr/>
          </p:nvSpPr>
          <p:spPr bwMode="auto">
            <a:xfrm>
              <a:off x="7670800" y="32781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57" name="Oval 81"/>
            <p:cNvSpPr>
              <a:spLocks noChangeArrowheads="1"/>
            </p:cNvSpPr>
            <p:nvPr/>
          </p:nvSpPr>
          <p:spPr bwMode="auto">
            <a:xfrm>
              <a:off x="7754938" y="32781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58" name="Oval 82"/>
            <p:cNvSpPr>
              <a:spLocks noChangeArrowheads="1"/>
            </p:cNvSpPr>
            <p:nvPr/>
          </p:nvSpPr>
          <p:spPr bwMode="auto">
            <a:xfrm>
              <a:off x="7839075" y="32781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59" name="Oval 83"/>
            <p:cNvSpPr>
              <a:spLocks noChangeArrowheads="1"/>
            </p:cNvSpPr>
            <p:nvPr/>
          </p:nvSpPr>
          <p:spPr bwMode="auto">
            <a:xfrm>
              <a:off x="7921625" y="32781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60" name="Oval 84"/>
            <p:cNvSpPr>
              <a:spLocks noChangeArrowheads="1"/>
            </p:cNvSpPr>
            <p:nvPr/>
          </p:nvSpPr>
          <p:spPr bwMode="auto">
            <a:xfrm>
              <a:off x="8005763" y="32781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61" name="Oval 85"/>
            <p:cNvSpPr>
              <a:spLocks noChangeArrowheads="1"/>
            </p:cNvSpPr>
            <p:nvPr/>
          </p:nvSpPr>
          <p:spPr bwMode="auto">
            <a:xfrm>
              <a:off x="8088313" y="3278188"/>
              <a:ext cx="57150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62" name="Oval 86"/>
            <p:cNvSpPr>
              <a:spLocks noChangeArrowheads="1"/>
            </p:cNvSpPr>
            <p:nvPr/>
          </p:nvSpPr>
          <p:spPr bwMode="auto">
            <a:xfrm>
              <a:off x="8180388" y="28225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63" name="Oval 87"/>
            <p:cNvSpPr>
              <a:spLocks noChangeArrowheads="1"/>
            </p:cNvSpPr>
            <p:nvPr/>
          </p:nvSpPr>
          <p:spPr bwMode="auto">
            <a:xfrm>
              <a:off x="7578725" y="1743075"/>
              <a:ext cx="515938" cy="60642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/>
            </a:p>
          </p:txBody>
        </p:sp>
        <p:sp>
          <p:nvSpPr>
            <p:cNvPr id="920664" name="Oval 88"/>
            <p:cNvSpPr>
              <a:spLocks noChangeArrowheads="1"/>
            </p:cNvSpPr>
            <p:nvPr/>
          </p:nvSpPr>
          <p:spPr bwMode="auto">
            <a:xfrm>
              <a:off x="5800725" y="1739900"/>
              <a:ext cx="514350" cy="60642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9966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/>
            </a:p>
          </p:txBody>
        </p:sp>
        <p:sp>
          <p:nvSpPr>
            <p:cNvPr id="920665" name="Oval 89"/>
            <p:cNvSpPr>
              <a:spLocks noChangeArrowheads="1"/>
            </p:cNvSpPr>
            <p:nvPr/>
          </p:nvSpPr>
          <p:spPr bwMode="auto">
            <a:xfrm>
              <a:off x="4960938" y="1743075"/>
              <a:ext cx="515937" cy="60642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/>
            </a:p>
          </p:txBody>
        </p:sp>
        <p:sp>
          <p:nvSpPr>
            <p:cNvPr id="920666" name="Oval 90"/>
            <p:cNvSpPr>
              <a:spLocks noChangeArrowheads="1"/>
            </p:cNvSpPr>
            <p:nvPr/>
          </p:nvSpPr>
          <p:spPr bwMode="auto">
            <a:xfrm>
              <a:off x="4133850" y="1741488"/>
              <a:ext cx="515938" cy="60642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/>
            </a:p>
          </p:txBody>
        </p:sp>
        <p:sp>
          <p:nvSpPr>
            <p:cNvPr id="920667" name="Oval 91"/>
            <p:cNvSpPr>
              <a:spLocks noChangeArrowheads="1"/>
            </p:cNvSpPr>
            <p:nvPr/>
          </p:nvSpPr>
          <p:spPr bwMode="auto">
            <a:xfrm>
              <a:off x="3267075" y="1739900"/>
              <a:ext cx="515938" cy="60642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99CC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/>
            </a:p>
          </p:txBody>
        </p:sp>
        <p:sp>
          <p:nvSpPr>
            <p:cNvPr id="920668" name="Text Box 92"/>
            <p:cNvSpPr txBox="1">
              <a:spLocks noChangeArrowheads="1"/>
            </p:cNvSpPr>
            <p:nvPr/>
          </p:nvSpPr>
          <p:spPr bwMode="auto">
            <a:xfrm>
              <a:off x="7639050" y="1771650"/>
              <a:ext cx="3841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2000"/>
                <a:t>18</a:t>
              </a:r>
            </a:p>
          </p:txBody>
        </p:sp>
        <p:sp>
          <p:nvSpPr>
            <p:cNvPr id="920669" name="Text Box 93"/>
            <p:cNvSpPr txBox="1">
              <a:spLocks noChangeArrowheads="1"/>
            </p:cNvSpPr>
            <p:nvPr/>
          </p:nvSpPr>
          <p:spPr bwMode="auto">
            <a:xfrm>
              <a:off x="5859463" y="1768475"/>
              <a:ext cx="3841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2000"/>
                <a:t>15</a:t>
              </a:r>
            </a:p>
          </p:txBody>
        </p:sp>
        <p:sp>
          <p:nvSpPr>
            <p:cNvPr id="920670" name="Text Box 94"/>
            <p:cNvSpPr txBox="1">
              <a:spLocks noChangeArrowheads="1"/>
            </p:cNvSpPr>
            <p:nvPr/>
          </p:nvSpPr>
          <p:spPr bwMode="auto">
            <a:xfrm>
              <a:off x="5019675" y="1771650"/>
              <a:ext cx="3841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2000"/>
                <a:t>10</a:t>
              </a:r>
            </a:p>
          </p:txBody>
        </p:sp>
        <p:sp>
          <p:nvSpPr>
            <p:cNvPr id="920671" name="Text Box 95"/>
            <p:cNvSpPr txBox="1">
              <a:spLocks noChangeArrowheads="1"/>
            </p:cNvSpPr>
            <p:nvPr/>
          </p:nvSpPr>
          <p:spPr bwMode="auto">
            <a:xfrm>
              <a:off x="4194175" y="1770063"/>
              <a:ext cx="3841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2000"/>
                <a:t>13</a:t>
              </a:r>
            </a:p>
          </p:txBody>
        </p:sp>
        <p:sp>
          <p:nvSpPr>
            <p:cNvPr id="920672" name="Text Box 96"/>
            <p:cNvSpPr txBox="1">
              <a:spLocks noChangeArrowheads="1"/>
            </p:cNvSpPr>
            <p:nvPr/>
          </p:nvSpPr>
          <p:spPr bwMode="auto">
            <a:xfrm>
              <a:off x="3327400" y="1768475"/>
              <a:ext cx="3841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2000"/>
                <a:t>19</a:t>
              </a:r>
            </a:p>
          </p:txBody>
        </p:sp>
        <p:sp>
          <p:nvSpPr>
            <p:cNvPr id="920673" name="Oval 97"/>
            <p:cNvSpPr>
              <a:spLocks noChangeArrowheads="1"/>
            </p:cNvSpPr>
            <p:nvPr/>
          </p:nvSpPr>
          <p:spPr bwMode="auto">
            <a:xfrm>
              <a:off x="1549400" y="1738313"/>
              <a:ext cx="515938" cy="60642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/>
            </a:p>
          </p:txBody>
        </p:sp>
        <p:sp>
          <p:nvSpPr>
            <p:cNvPr id="920674" name="Rectangle 98"/>
            <p:cNvSpPr>
              <a:spLocks noChangeArrowheads="1"/>
            </p:cNvSpPr>
            <p:nvPr/>
          </p:nvSpPr>
          <p:spPr bwMode="auto">
            <a:xfrm>
              <a:off x="146050" y="3373438"/>
              <a:ext cx="1235075" cy="1827212"/>
            </a:xfrm>
            <a:prstGeom prst="rect">
              <a:avLst/>
            </a:pr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75" name="Rectangle 99"/>
            <p:cNvSpPr>
              <a:spLocks noChangeArrowheads="1"/>
            </p:cNvSpPr>
            <p:nvPr/>
          </p:nvSpPr>
          <p:spPr bwMode="auto">
            <a:xfrm>
              <a:off x="5670550" y="3373438"/>
              <a:ext cx="854075" cy="2735262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9966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76" name="Rectangle 100"/>
            <p:cNvSpPr>
              <a:spLocks noChangeArrowheads="1"/>
            </p:cNvSpPr>
            <p:nvPr/>
          </p:nvSpPr>
          <p:spPr bwMode="auto">
            <a:xfrm>
              <a:off x="7372350" y="3379788"/>
              <a:ext cx="855663" cy="272415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77" name="Rectangle 101"/>
            <p:cNvSpPr>
              <a:spLocks noChangeArrowheads="1"/>
            </p:cNvSpPr>
            <p:nvPr/>
          </p:nvSpPr>
          <p:spPr bwMode="auto">
            <a:xfrm>
              <a:off x="6550025" y="3379788"/>
              <a:ext cx="852488" cy="272415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C5FFD8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78" name="Rectangle 102"/>
            <p:cNvSpPr>
              <a:spLocks noChangeArrowheads="1"/>
            </p:cNvSpPr>
            <p:nvPr/>
          </p:nvSpPr>
          <p:spPr bwMode="auto">
            <a:xfrm>
              <a:off x="4806950" y="3386138"/>
              <a:ext cx="863600" cy="2717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79" name="Rectangle 103"/>
            <p:cNvSpPr>
              <a:spLocks noChangeArrowheads="1"/>
            </p:cNvSpPr>
            <p:nvPr/>
          </p:nvSpPr>
          <p:spPr bwMode="auto">
            <a:xfrm>
              <a:off x="3933825" y="3379788"/>
              <a:ext cx="873125" cy="272415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rgbClr val="FFFF6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80" name="Rectangle 104"/>
            <p:cNvSpPr>
              <a:spLocks noChangeArrowheads="1"/>
            </p:cNvSpPr>
            <p:nvPr/>
          </p:nvSpPr>
          <p:spPr bwMode="auto">
            <a:xfrm>
              <a:off x="3233738" y="3379788"/>
              <a:ext cx="719137" cy="272415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rgbClr val="FF99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81" name="Rectangle 105"/>
            <p:cNvSpPr>
              <a:spLocks noChangeArrowheads="1"/>
            </p:cNvSpPr>
            <p:nvPr/>
          </p:nvSpPr>
          <p:spPr bwMode="auto">
            <a:xfrm>
              <a:off x="1390650" y="3379788"/>
              <a:ext cx="858838" cy="272415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rgbClr val="FFCC99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/>
            </a:p>
          </p:txBody>
        </p:sp>
        <p:sp>
          <p:nvSpPr>
            <p:cNvPr id="920682" name="Rectangle 106"/>
            <p:cNvSpPr>
              <a:spLocks noChangeArrowheads="1"/>
            </p:cNvSpPr>
            <p:nvPr/>
          </p:nvSpPr>
          <p:spPr bwMode="auto">
            <a:xfrm>
              <a:off x="8267700" y="3373438"/>
              <a:ext cx="503238" cy="183356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DDDDDD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686" name="Rectangle 110"/>
            <p:cNvSpPr>
              <a:spLocks noChangeArrowheads="1"/>
            </p:cNvSpPr>
            <p:nvPr/>
          </p:nvSpPr>
          <p:spPr bwMode="auto">
            <a:xfrm>
              <a:off x="2295525" y="1323975"/>
              <a:ext cx="5095875" cy="330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1200" dirty="0" smtClean="0">
                  <a:solidFill>
                    <a:schemeClr val="bg1"/>
                  </a:solidFill>
                </a:rPr>
                <a:t>Комбинированная печать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  <p:sp>
          <p:nvSpPr>
            <p:cNvPr id="920687" name="Rectangle 111"/>
            <p:cNvSpPr>
              <a:spLocks noChangeArrowheads="1"/>
            </p:cNvSpPr>
            <p:nvPr/>
          </p:nvSpPr>
          <p:spPr bwMode="auto">
            <a:xfrm>
              <a:off x="1414463" y="1323975"/>
              <a:ext cx="855662" cy="330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800" dirty="0" smtClean="0">
                  <a:solidFill>
                    <a:schemeClr val="bg1"/>
                  </a:solidFill>
                </a:rPr>
                <a:t>Растровая печать</a:t>
              </a:r>
              <a:endParaRPr lang="en-GB" sz="800" dirty="0">
                <a:solidFill>
                  <a:schemeClr val="bg1"/>
                </a:solidFill>
              </a:endParaRPr>
            </a:p>
          </p:txBody>
        </p:sp>
        <p:sp>
          <p:nvSpPr>
            <p:cNvPr id="920688" name="Line 112"/>
            <p:cNvSpPr>
              <a:spLocks noChangeShapeType="1"/>
            </p:cNvSpPr>
            <p:nvPr/>
          </p:nvSpPr>
          <p:spPr bwMode="auto">
            <a:xfrm>
              <a:off x="3956050" y="3373438"/>
              <a:ext cx="0" cy="273050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689" name="Line 113"/>
            <p:cNvSpPr>
              <a:spLocks noChangeShapeType="1"/>
            </p:cNvSpPr>
            <p:nvPr/>
          </p:nvSpPr>
          <p:spPr bwMode="auto">
            <a:xfrm>
              <a:off x="3100388" y="3376613"/>
              <a:ext cx="0" cy="273050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690" name="Line 114"/>
            <p:cNvSpPr>
              <a:spLocks noChangeShapeType="1"/>
            </p:cNvSpPr>
            <p:nvPr/>
          </p:nvSpPr>
          <p:spPr bwMode="auto">
            <a:xfrm>
              <a:off x="4806950" y="3373438"/>
              <a:ext cx="0" cy="273050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691" name="Line 115"/>
            <p:cNvSpPr>
              <a:spLocks noChangeShapeType="1"/>
            </p:cNvSpPr>
            <p:nvPr/>
          </p:nvSpPr>
          <p:spPr bwMode="auto">
            <a:xfrm>
              <a:off x="7405688" y="3373438"/>
              <a:ext cx="0" cy="273050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692" name="Line 116"/>
            <p:cNvSpPr>
              <a:spLocks noChangeShapeType="1"/>
            </p:cNvSpPr>
            <p:nvPr/>
          </p:nvSpPr>
          <p:spPr bwMode="auto">
            <a:xfrm>
              <a:off x="6516688" y="3373438"/>
              <a:ext cx="0" cy="273050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693" name="Line 117"/>
            <p:cNvSpPr>
              <a:spLocks noChangeShapeType="1"/>
            </p:cNvSpPr>
            <p:nvPr/>
          </p:nvSpPr>
          <p:spPr bwMode="auto">
            <a:xfrm flipV="1">
              <a:off x="1406525" y="4287838"/>
              <a:ext cx="6829425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694" name="Line 118"/>
            <p:cNvSpPr>
              <a:spLocks noChangeShapeType="1"/>
            </p:cNvSpPr>
            <p:nvPr/>
          </p:nvSpPr>
          <p:spPr bwMode="auto">
            <a:xfrm>
              <a:off x="1408113" y="4589463"/>
              <a:ext cx="6832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695" name="Line 119"/>
            <p:cNvSpPr>
              <a:spLocks noChangeShapeType="1"/>
            </p:cNvSpPr>
            <p:nvPr/>
          </p:nvSpPr>
          <p:spPr bwMode="auto">
            <a:xfrm>
              <a:off x="1406525" y="4894263"/>
              <a:ext cx="6827838" cy="31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696" name="Line 120"/>
            <p:cNvSpPr>
              <a:spLocks noChangeShapeType="1"/>
            </p:cNvSpPr>
            <p:nvPr/>
          </p:nvSpPr>
          <p:spPr bwMode="auto">
            <a:xfrm>
              <a:off x="1400175" y="3983038"/>
              <a:ext cx="683418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697" name="Line 121"/>
            <p:cNvSpPr>
              <a:spLocks noChangeShapeType="1"/>
            </p:cNvSpPr>
            <p:nvPr/>
          </p:nvSpPr>
          <p:spPr bwMode="auto">
            <a:xfrm flipV="1">
              <a:off x="1400175" y="3678238"/>
              <a:ext cx="6834188" cy="31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698" name="Rectangle 122"/>
            <p:cNvSpPr>
              <a:spLocks noChangeArrowheads="1"/>
            </p:cNvSpPr>
            <p:nvPr/>
          </p:nvSpPr>
          <p:spPr bwMode="auto">
            <a:xfrm>
              <a:off x="168275" y="1323975"/>
              <a:ext cx="1212850" cy="330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1200" dirty="0" smtClean="0">
                  <a:solidFill>
                    <a:schemeClr val="bg1"/>
                  </a:solidFill>
                </a:rPr>
                <a:t>Подбор лент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  <p:sp>
          <p:nvSpPr>
            <p:cNvPr id="920699" name="Rectangle 123"/>
            <p:cNvSpPr>
              <a:spLocks noChangeArrowheads="1"/>
            </p:cNvSpPr>
            <p:nvPr/>
          </p:nvSpPr>
          <p:spPr bwMode="auto">
            <a:xfrm>
              <a:off x="8315325" y="1323975"/>
              <a:ext cx="505147" cy="330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900" dirty="0" smtClean="0">
                  <a:solidFill>
                    <a:schemeClr val="bg1"/>
                  </a:solidFill>
                  <a:cs typeface="Times New Roman" pitchFamily="18" charset="0"/>
                </a:rPr>
                <a:t>Толщина</a:t>
              </a:r>
              <a:endParaRPr lang="en-GB" sz="900" dirty="0">
                <a:solidFill>
                  <a:schemeClr val="bg1"/>
                </a:solidFill>
              </a:endParaRPr>
            </a:p>
          </p:txBody>
        </p:sp>
        <p:sp>
          <p:nvSpPr>
            <p:cNvPr id="920700" name="Text Box 124"/>
            <p:cNvSpPr txBox="1">
              <a:spLocks noChangeArrowheads="1"/>
            </p:cNvSpPr>
            <p:nvPr/>
          </p:nvSpPr>
          <p:spPr bwMode="auto">
            <a:xfrm>
              <a:off x="8227397" y="3430588"/>
              <a:ext cx="587020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000" dirty="0" smtClean="0"/>
                <a:t>0.50</a:t>
              </a:r>
              <a:r>
                <a:rPr lang="ru-RU" sz="1000" dirty="0" smtClean="0"/>
                <a:t>мм</a:t>
              </a:r>
              <a:endParaRPr lang="en-GB" sz="1000" dirty="0"/>
            </a:p>
          </p:txBody>
        </p:sp>
        <p:sp>
          <p:nvSpPr>
            <p:cNvPr id="920701" name="Text Box 125"/>
            <p:cNvSpPr txBox="1">
              <a:spLocks noChangeArrowheads="1"/>
            </p:cNvSpPr>
            <p:nvPr/>
          </p:nvSpPr>
          <p:spPr bwMode="auto">
            <a:xfrm>
              <a:off x="8225809" y="3714750"/>
              <a:ext cx="587020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000" dirty="0" smtClean="0"/>
                <a:t>0.38</a:t>
              </a:r>
              <a:r>
                <a:rPr lang="ru-RU" sz="1000" dirty="0" smtClean="0"/>
                <a:t>мм</a:t>
              </a:r>
              <a:endParaRPr lang="en-GB" sz="1000" dirty="0"/>
            </a:p>
          </p:txBody>
        </p:sp>
        <p:sp>
          <p:nvSpPr>
            <p:cNvPr id="920702" name="Text Box 126"/>
            <p:cNvSpPr txBox="1">
              <a:spLocks noChangeArrowheads="1"/>
            </p:cNvSpPr>
            <p:nvPr/>
          </p:nvSpPr>
          <p:spPr bwMode="auto">
            <a:xfrm>
              <a:off x="8224222" y="4037013"/>
              <a:ext cx="587020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000" dirty="0" smtClean="0"/>
                <a:t>1.00</a:t>
              </a:r>
              <a:r>
                <a:rPr lang="ru-RU" sz="1000" dirty="0" smtClean="0"/>
                <a:t>мм</a:t>
              </a:r>
              <a:endParaRPr lang="en-GB" sz="1000" dirty="0"/>
            </a:p>
          </p:txBody>
        </p:sp>
        <p:sp>
          <p:nvSpPr>
            <p:cNvPr id="920703" name="Text Box 127"/>
            <p:cNvSpPr txBox="1">
              <a:spLocks noChangeArrowheads="1"/>
            </p:cNvSpPr>
            <p:nvPr/>
          </p:nvSpPr>
          <p:spPr bwMode="auto">
            <a:xfrm>
              <a:off x="8222634" y="4340225"/>
              <a:ext cx="587020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000" dirty="0" smtClean="0"/>
                <a:t>1.50</a:t>
              </a:r>
              <a:r>
                <a:rPr lang="ru-RU" sz="1000" dirty="0" smtClean="0"/>
                <a:t>мм</a:t>
              </a:r>
              <a:endParaRPr lang="en-GB" sz="1000" dirty="0"/>
            </a:p>
          </p:txBody>
        </p:sp>
        <p:sp>
          <p:nvSpPr>
            <p:cNvPr id="920704" name="Text Box 128"/>
            <p:cNvSpPr txBox="1">
              <a:spLocks noChangeArrowheads="1"/>
            </p:cNvSpPr>
            <p:nvPr/>
          </p:nvSpPr>
          <p:spPr bwMode="auto">
            <a:xfrm>
              <a:off x="8221840" y="4646613"/>
              <a:ext cx="587020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000" dirty="0" smtClean="0"/>
                <a:t>0.50</a:t>
              </a:r>
              <a:r>
                <a:rPr lang="ru-RU" sz="1000" dirty="0" smtClean="0"/>
                <a:t>мм</a:t>
              </a:r>
              <a:endParaRPr lang="en-GB" sz="1000" dirty="0"/>
            </a:p>
          </p:txBody>
        </p:sp>
        <p:sp>
          <p:nvSpPr>
            <p:cNvPr id="920705" name="Text Box 129"/>
            <p:cNvSpPr txBox="1">
              <a:spLocks noChangeArrowheads="1"/>
            </p:cNvSpPr>
            <p:nvPr/>
          </p:nvSpPr>
          <p:spPr bwMode="auto">
            <a:xfrm>
              <a:off x="8221047" y="4921250"/>
              <a:ext cx="587020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000" dirty="0" smtClean="0"/>
                <a:t>0.38</a:t>
              </a:r>
              <a:r>
                <a:rPr lang="ru-RU" sz="1000" dirty="0" smtClean="0"/>
                <a:t>мм</a:t>
              </a:r>
              <a:endParaRPr lang="en-GB" sz="1000" dirty="0"/>
            </a:p>
          </p:txBody>
        </p:sp>
        <p:sp>
          <p:nvSpPr>
            <p:cNvPr id="920707" name="Text Box 131"/>
            <p:cNvSpPr txBox="1">
              <a:spLocks noChangeArrowheads="1"/>
            </p:cNvSpPr>
            <p:nvPr/>
          </p:nvSpPr>
          <p:spPr bwMode="auto">
            <a:xfrm>
              <a:off x="123825" y="4572000"/>
              <a:ext cx="132397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900" dirty="0" smtClean="0"/>
                <a:t>Повышенная адгезия к форме.</a:t>
              </a:r>
              <a:endParaRPr lang="en-GB" sz="900" dirty="0"/>
            </a:p>
          </p:txBody>
        </p:sp>
        <p:sp>
          <p:nvSpPr>
            <p:cNvPr id="920708" name="Line 132"/>
            <p:cNvSpPr>
              <a:spLocks noChangeShapeType="1"/>
            </p:cNvSpPr>
            <p:nvPr/>
          </p:nvSpPr>
          <p:spPr bwMode="auto">
            <a:xfrm>
              <a:off x="1408113" y="1323975"/>
              <a:ext cx="0" cy="330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709" name="Text Box 133"/>
            <p:cNvSpPr txBox="1">
              <a:spLocks noChangeArrowheads="1"/>
            </p:cNvSpPr>
            <p:nvPr/>
          </p:nvSpPr>
          <p:spPr bwMode="auto">
            <a:xfrm>
              <a:off x="1546225" y="3402013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 dirty="0"/>
                <a:t>E1120</a:t>
              </a:r>
            </a:p>
          </p:txBody>
        </p:sp>
        <p:sp>
          <p:nvSpPr>
            <p:cNvPr id="920710" name="Text Box 134"/>
            <p:cNvSpPr txBox="1">
              <a:spLocks noChangeArrowheads="1"/>
            </p:cNvSpPr>
            <p:nvPr/>
          </p:nvSpPr>
          <p:spPr bwMode="auto">
            <a:xfrm>
              <a:off x="1546225" y="3697288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 dirty="0"/>
                <a:t>E1115</a:t>
              </a:r>
            </a:p>
          </p:txBody>
        </p:sp>
        <p:sp>
          <p:nvSpPr>
            <p:cNvPr id="920711" name="Text Box 135"/>
            <p:cNvSpPr txBox="1">
              <a:spLocks noChangeArrowheads="1"/>
            </p:cNvSpPr>
            <p:nvPr/>
          </p:nvSpPr>
          <p:spPr bwMode="auto">
            <a:xfrm>
              <a:off x="1497013" y="4614863"/>
              <a:ext cx="65563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E1120H</a:t>
              </a:r>
            </a:p>
          </p:txBody>
        </p:sp>
        <p:sp>
          <p:nvSpPr>
            <p:cNvPr id="920712" name="Text Box 136"/>
            <p:cNvSpPr txBox="1">
              <a:spLocks noChangeArrowheads="1"/>
            </p:cNvSpPr>
            <p:nvPr/>
          </p:nvSpPr>
          <p:spPr bwMode="auto">
            <a:xfrm>
              <a:off x="1482725" y="4910138"/>
              <a:ext cx="6556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E1115H</a:t>
              </a:r>
            </a:p>
          </p:txBody>
        </p:sp>
        <p:sp>
          <p:nvSpPr>
            <p:cNvPr id="920713" name="Text Box 137"/>
            <p:cNvSpPr txBox="1">
              <a:spLocks noChangeArrowheads="1"/>
            </p:cNvSpPr>
            <p:nvPr/>
          </p:nvSpPr>
          <p:spPr bwMode="auto">
            <a:xfrm>
              <a:off x="3248025" y="3398838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E1920</a:t>
              </a:r>
            </a:p>
          </p:txBody>
        </p:sp>
        <p:sp>
          <p:nvSpPr>
            <p:cNvPr id="920714" name="Text Box 138"/>
            <p:cNvSpPr txBox="1">
              <a:spLocks noChangeArrowheads="1"/>
            </p:cNvSpPr>
            <p:nvPr/>
          </p:nvSpPr>
          <p:spPr bwMode="auto">
            <a:xfrm>
              <a:off x="3255963" y="3694113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E1915</a:t>
              </a:r>
            </a:p>
          </p:txBody>
        </p:sp>
        <p:sp>
          <p:nvSpPr>
            <p:cNvPr id="920715" name="Text Box 139"/>
            <p:cNvSpPr txBox="1">
              <a:spLocks noChangeArrowheads="1"/>
            </p:cNvSpPr>
            <p:nvPr/>
          </p:nvSpPr>
          <p:spPr bwMode="auto">
            <a:xfrm>
              <a:off x="3190875" y="4611688"/>
              <a:ext cx="654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E1920H</a:t>
              </a:r>
            </a:p>
          </p:txBody>
        </p:sp>
        <p:sp>
          <p:nvSpPr>
            <p:cNvPr id="920716" name="Text Box 140"/>
            <p:cNvSpPr txBox="1">
              <a:spLocks noChangeArrowheads="1"/>
            </p:cNvSpPr>
            <p:nvPr/>
          </p:nvSpPr>
          <p:spPr bwMode="auto">
            <a:xfrm>
              <a:off x="3190875" y="4906963"/>
              <a:ext cx="654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E1915H</a:t>
              </a:r>
            </a:p>
          </p:txBody>
        </p:sp>
        <p:sp>
          <p:nvSpPr>
            <p:cNvPr id="920717" name="Text Box 141"/>
            <p:cNvSpPr txBox="1">
              <a:spLocks noChangeArrowheads="1"/>
            </p:cNvSpPr>
            <p:nvPr/>
          </p:nvSpPr>
          <p:spPr bwMode="auto">
            <a:xfrm>
              <a:off x="4106863" y="3395663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E1320</a:t>
              </a:r>
            </a:p>
          </p:txBody>
        </p:sp>
        <p:sp>
          <p:nvSpPr>
            <p:cNvPr id="920718" name="Text Box 142"/>
            <p:cNvSpPr txBox="1">
              <a:spLocks noChangeArrowheads="1"/>
            </p:cNvSpPr>
            <p:nvPr/>
          </p:nvSpPr>
          <p:spPr bwMode="auto">
            <a:xfrm>
              <a:off x="4106863" y="3690938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E1315</a:t>
              </a:r>
            </a:p>
          </p:txBody>
        </p:sp>
        <p:sp>
          <p:nvSpPr>
            <p:cNvPr id="920719" name="Text Box 143"/>
            <p:cNvSpPr txBox="1">
              <a:spLocks noChangeArrowheads="1"/>
            </p:cNvSpPr>
            <p:nvPr/>
          </p:nvSpPr>
          <p:spPr bwMode="auto">
            <a:xfrm>
              <a:off x="4054475" y="4608513"/>
              <a:ext cx="6556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E1320H</a:t>
              </a:r>
            </a:p>
          </p:txBody>
        </p:sp>
        <p:sp>
          <p:nvSpPr>
            <p:cNvPr id="920720" name="Text Box 144"/>
            <p:cNvSpPr txBox="1">
              <a:spLocks noChangeArrowheads="1"/>
            </p:cNvSpPr>
            <p:nvPr/>
          </p:nvSpPr>
          <p:spPr bwMode="auto">
            <a:xfrm>
              <a:off x="4054475" y="4903788"/>
              <a:ext cx="6556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E1315H</a:t>
              </a:r>
            </a:p>
          </p:txBody>
        </p:sp>
        <p:sp>
          <p:nvSpPr>
            <p:cNvPr id="920721" name="Text Box 145"/>
            <p:cNvSpPr txBox="1">
              <a:spLocks noChangeArrowheads="1"/>
            </p:cNvSpPr>
            <p:nvPr/>
          </p:nvSpPr>
          <p:spPr bwMode="auto">
            <a:xfrm>
              <a:off x="4962525" y="3392488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E1020</a:t>
              </a:r>
            </a:p>
          </p:txBody>
        </p:sp>
        <p:sp>
          <p:nvSpPr>
            <p:cNvPr id="920722" name="Text Box 146"/>
            <p:cNvSpPr txBox="1">
              <a:spLocks noChangeArrowheads="1"/>
            </p:cNvSpPr>
            <p:nvPr/>
          </p:nvSpPr>
          <p:spPr bwMode="auto">
            <a:xfrm>
              <a:off x="4968875" y="3687763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E1015</a:t>
              </a:r>
            </a:p>
          </p:txBody>
        </p:sp>
        <p:sp>
          <p:nvSpPr>
            <p:cNvPr id="920723" name="Text Box 147"/>
            <p:cNvSpPr txBox="1">
              <a:spLocks noChangeArrowheads="1"/>
            </p:cNvSpPr>
            <p:nvPr/>
          </p:nvSpPr>
          <p:spPr bwMode="auto">
            <a:xfrm>
              <a:off x="4967288" y="4002088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E1040</a:t>
              </a:r>
            </a:p>
          </p:txBody>
        </p:sp>
        <p:sp>
          <p:nvSpPr>
            <p:cNvPr id="920724" name="Text Box 148"/>
            <p:cNvSpPr txBox="1">
              <a:spLocks noChangeArrowheads="1"/>
            </p:cNvSpPr>
            <p:nvPr/>
          </p:nvSpPr>
          <p:spPr bwMode="auto">
            <a:xfrm>
              <a:off x="4964113" y="4284663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E1060</a:t>
              </a:r>
            </a:p>
          </p:txBody>
        </p:sp>
        <p:sp>
          <p:nvSpPr>
            <p:cNvPr id="920725" name="Text Box 149"/>
            <p:cNvSpPr txBox="1">
              <a:spLocks noChangeArrowheads="1"/>
            </p:cNvSpPr>
            <p:nvPr/>
          </p:nvSpPr>
          <p:spPr bwMode="auto">
            <a:xfrm>
              <a:off x="4922838" y="4605338"/>
              <a:ext cx="654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E1020H</a:t>
              </a:r>
            </a:p>
          </p:txBody>
        </p:sp>
        <p:sp>
          <p:nvSpPr>
            <p:cNvPr id="920726" name="Text Box 150"/>
            <p:cNvSpPr txBox="1">
              <a:spLocks noChangeArrowheads="1"/>
            </p:cNvSpPr>
            <p:nvPr/>
          </p:nvSpPr>
          <p:spPr bwMode="auto">
            <a:xfrm>
              <a:off x="4919663" y="4900613"/>
              <a:ext cx="654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E1015H</a:t>
              </a:r>
            </a:p>
          </p:txBody>
        </p:sp>
        <p:sp>
          <p:nvSpPr>
            <p:cNvPr id="920727" name="Text Box 151"/>
            <p:cNvSpPr txBox="1">
              <a:spLocks noChangeArrowheads="1"/>
            </p:cNvSpPr>
            <p:nvPr/>
          </p:nvSpPr>
          <p:spPr bwMode="auto">
            <a:xfrm>
              <a:off x="6692900" y="3389313"/>
              <a:ext cx="55721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E1720</a:t>
              </a:r>
            </a:p>
          </p:txBody>
        </p:sp>
        <p:sp>
          <p:nvSpPr>
            <p:cNvPr id="920728" name="Text Box 152"/>
            <p:cNvSpPr txBox="1">
              <a:spLocks noChangeArrowheads="1"/>
            </p:cNvSpPr>
            <p:nvPr/>
          </p:nvSpPr>
          <p:spPr bwMode="auto">
            <a:xfrm>
              <a:off x="6692900" y="3684588"/>
              <a:ext cx="55721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E1715</a:t>
              </a:r>
            </a:p>
          </p:txBody>
        </p:sp>
        <p:sp>
          <p:nvSpPr>
            <p:cNvPr id="920729" name="Text Box 153"/>
            <p:cNvSpPr txBox="1">
              <a:spLocks noChangeArrowheads="1"/>
            </p:cNvSpPr>
            <p:nvPr/>
          </p:nvSpPr>
          <p:spPr bwMode="auto">
            <a:xfrm>
              <a:off x="6654800" y="4602163"/>
              <a:ext cx="654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E1720H</a:t>
              </a:r>
            </a:p>
          </p:txBody>
        </p:sp>
        <p:sp>
          <p:nvSpPr>
            <p:cNvPr id="920730" name="Text Box 154"/>
            <p:cNvSpPr txBox="1">
              <a:spLocks noChangeArrowheads="1"/>
            </p:cNvSpPr>
            <p:nvPr/>
          </p:nvSpPr>
          <p:spPr bwMode="auto">
            <a:xfrm>
              <a:off x="6654800" y="4897438"/>
              <a:ext cx="654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E1715H</a:t>
              </a:r>
            </a:p>
          </p:txBody>
        </p:sp>
        <p:sp>
          <p:nvSpPr>
            <p:cNvPr id="920731" name="Text Box 155"/>
            <p:cNvSpPr txBox="1">
              <a:spLocks noChangeArrowheads="1"/>
            </p:cNvSpPr>
            <p:nvPr/>
          </p:nvSpPr>
          <p:spPr bwMode="auto">
            <a:xfrm>
              <a:off x="7543800" y="3386138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E1820</a:t>
              </a:r>
            </a:p>
          </p:txBody>
        </p:sp>
        <p:sp>
          <p:nvSpPr>
            <p:cNvPr id="920732" name="Text Box 156"/>
            <p:cNvSpPr txBox="1">
              <a:spLocks noChangeArrowheads="1"/>
            </p:cNvSpPr>
            <p:nvPr/>
          </p:nvSpPr>
          <p:spPr bwMode="auto">
            <a:xfrm>
              <a:off x="7531100" y="3681413"/>
              <a:ext cx="55721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E1815</a:t>
              </a:r>
            </a:p>
          </p:txBody>
        </p:sp>
        <p:sp>
          <p:nvSpPr>
            <p:cNvPr id="920733" name="Text Box 157"/>
            <p:cNvSpPr txBox="1">
              <a:spLocks noChangeArrowheads="1"/>
            </p:cNvSpPr>
            <p:nvPr/>
          </p:nvSpPr>
          <p:spPr bwMode="auto">
            <a:xfrm>
              <a:off x="7491413" y="4598988"/>
              <a:ext cx="654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E1820H</a:t>
              </a:r>
            </a:p>
          </p:txBody>
        </p:sp>
        <p:sp>
          <p:nvSpPr>
            <p:cNvPr id="920734" name="Text Box 158"/>
            <p:cNvSpPr txBox="1">
              <a:spLocks noChangeArrowheads="1"/>
            </p:cNvSpPr>
            <p:nvPr/>
          </p:nvSpPr>
          <p:spPr bwMode="auto">
            <a:xfrm>
              <a:off x="7500938" y="4894263"/>
              <a:ext cx="65563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E1815H</a:t>
              </a:r>
            </a:p>
          </p:txBody>
        </p:sp>
        <p:sp>
          <p:nvSpPr>
            <p:cNvPr id="920735" name="Line 159"/>
            <p:cNvSpPr>
              <a:spLocks noChangeShapeType="1"/>
            </p:cNvSpPr>
            <p:nvPr/>
          </p:nvSpPr>
          <p:spPr bwMode="auto">
            <a:xfrm>
              <a:off x="1406525" y="5199063"/>
              <a:ext cx="6827838" cy="793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736" name="Text Box 160"/>
            <p:cNvSpPr txBox="1">
              <a:spLocks noChangeArrowheads="1"/>
            </p:cNvSpPr>
            <p:nvPr/>
          </p:nvSpPr>
          <p:spPr bwMode="auto">
            <a:xfrm>
              <a:off x="7428832" y="5386388"/>
              <a:ext cx="761747" cy="7848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900" dirty="0" err="1" smtClean="0"/>
                <a:t>Плашечная</a:t>
              </a:r>
              <a:r>
                <a:rPr lang="ru-RU" sz="900" dirty="0" smtClean="0"/>
                <a:t> </a:t>
              </a:r>
            </a:p>
            <a:p>
              <a:pPr algn="ctr"/>
              <a:r>
                <a:rPr lang="ru-RU" sz="900" dirty="0"/>
                <a:t>п</a:t>
              </a:r>
              <a:r>
                <a:rPr lang="ru-RU" sz="900" dirty="0" smtClean="0"/>
                <a:t>ечать,</a:t>
              </a:r>
            </a:p>
            <a:p>
              <a:pPr algn="ctr"/>
              <a:r>
                <a:rPr lang="ru-RU" sz="900" dirty="0"/>
                <a:t>ф</a:t>
              </a:r>
              <a:r>
                <a:rPr lang="ru-RU" sz="900" dirty="0" smtClean="0"/>
                <a:t>он,</a:t>
              </a:r>
            </a:p>
            <a:p>
              <a:pPr algn="ctr"/>
              <a:r>
                <a:rPr lang="ru-RU" sz="900" dirty="0" smtClean="0"/>
                <a:t>текст,</a:t>
              </a:r>
            </a:p>
            <a:p>
              <a:pPr algn="ctr"/>
              <a:r>
                <a:rPr lang="ru-RU" sz="900" dirty="0" smtClean="0"/>
                <a:t>штрих.</a:t>
              </a:r>
              <a:endParaRPr lang="en-GB" sz="900" dirty="0"/>
            </a:p>
          </p:txBody>
        </p:sp>
        <p:sp>
          <p:nvSpPr>
            <p:cNvPr id="920737" name="Text Box 161"/>
            <p:cNvSpPr txBox="1">
              <a:spLocks noChangeArrowheads="1"/>
            </p:cNvSpPr>
            <p:nvPr/>
          </p:nvSpPr>
          <p:spPr bwMode="auto">
            <a:xfrm>
              <a:off x="1370293" y="5386388"/>
              <a:ext cx="894797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be-BY" sz="900" dirty="0" smtClean="0"/>
                <a:t>Высококачест-</a:t>
              </a:r>
            </a:p>
            <a:p>
              <a:pPr algn="ctr"/>
              <a:r>
                <a:rPr lang="be-BY" sz="900" dirty="0" smtClean="0"/>
                <a:t>венная</a:t>
              </a:r>
            </a:p>
            <a:p>
              <a:pPr algn="ctr"/>
              <a:r>
                <a:rPr lang="be-BY" sz="900" dirty="0"/>
                <a:t>р</a:t>
              </a:r>
              <a:r>
                <a:rPr lang="be-BY" sz="900" dirty="0" smtClean="0"/>
                <a:t>астровая</a:t>
              </a:r>
            </a:p>
            <a:p>
              <a:pPr algn="ctr"/>
              <a:r>
                <a:rPr lang="be-BY" sz="900" dirty="0" smtClean="0"/>
                <a:t>печать</a:t>
              </a:r>
              <a:endParaRPr lang="en-GB" sz="900" dirty="0"/>
            </a:p>
          </p:txBody>
        </p:sp>
        <p:sp>
          <p:nvSpPr>
            <p:cNvPr id="920738" name="Text Box 162"/>
            <p:cNvSpPr txBox="1">
              <a:spLocks noChangeArrowheads="1"/>
            </p:cNvSpPr>
            <p:nvPr/>
          </p:nvSpPr>
          <p:spPr bwMode="auto">
            <a:xfrm>
              <a:off x="6554510" y="5267325"/>
              <a:ext cx="845104" cy="5078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900" dirty="0"/>
                <a:t>Плашка </a:t>
              </a:r>
            </a:p>
            <a:p>
              <a:pPr algn="ctr"/>
              <a:r>
                <a:rPr lang="ru-RU" sz="900" dirty="0"/>
                <a:t>преобладает </a:t>
              </a:r>
            </a:p>
            <a:p>
              <a:pPr algn="ctr"/>
              <a:r>
                <a:rPr lang="ru-RU" sz="900" dirty="0"/>
                <a:t>над растром</a:t>
              </a:r>
              <a:endParaRPr lang="en-GB" sz="900" dirty="0"/>
            </a:p>
          </p:txBody>
        </p:sp>
        <p:sp>
          <p:nvSpPr>
            <p:cNvPr id="920739" name="Text Box 163"/>
            <p:cNvSpPr txBox="1">
              <a:spLocks noChangeArrowheads="1"/>
            </p:cNvSpPr>
            <p:nvPr/>
          </p:nvSpPr>
          <p:spPr bwMode="auto">
            <a:xfrm>
              <a:off x="3893299" y="5275263"/>
              <a:ext cx="962123" cy="7848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900" dirty="0" smtClean="0"/>
                <a:t>Равнозначность</a:t>
              </a:r>
            </a:p>
            <a:p>
              <a:pPr algn="ctr"/>
              <a:r>
                <a:rPr lang="ru-RU" sz="900" dirty="0" smtClean="0"/>
                <a:t>плашки</a:t>
              </a:r>
            </a:p>
            <a:p>
              <a:pPr algn="ctr"/>
              <a:r>
                <a:rPr lang="ru-RU" sz="900" dirty="0" smtClean="0"/>
                <a:t>и полутонов </a:t>
              </a:r>
            </a:p>
            <a:p>
              <a:pPr algn="ctr"/>
              <a:r>
                <a:rPr lang="ru-RU" sz="900" dirty="0" smtClean="0"/>
                <a:t>при высоких </a:t>
              </a:r>
            </a:p>
            <a:p>
              <a:pPr algn="ctr"/>
              <a:r>
                <a:rPr lang="ru-RU" sz="900" dirty="0" smtClean="0"/>
                <a:t>скоростях</a:t>
              </a:r>
              <a:endParaRPr lang="en-GB" sz="900" dirty="0"/>
            </a:p>
          </p:txBody>
        </p:sp>
        <p:sp>
          <p:nvSpPr>
            <p:cNvPr id="920740" name="Text Box 164"/>
            <p:cNvSpPr txBox="1">
              <a:spLocks noChangeArrowheads="1"/>
            </p:cNvSpPr>
            <p:nvPr/>
          </p:nvSpPr>
          <p:spPr bwMode="auto">
            <a:xfrm>
              <a:off x="3067250" y="5386388"/>
              <a:ext cx="910827" cy="5078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900" dirty="0" smtClean="0"/>
                <a:t>Преобладание</a:t>
              </a:r>
            </a:p>
            <a:p>
              <a:pPr algn="ctr"/>
              <a:r>
                <a:rPr lang="ru-RU" sz="900" dirty="0" smtClean="0"/>
                <a:t>растра</a:t>
              </a:r>
            </a:p>
            <a:p>
              <a:pPr algn="ctr"/>
              <a:r>
                <a:rPr lang="ru-RU" sz="900" dirty="0" smtClean="0"/>
                <a:t>и полутонов</a:t>
              </a:r>
              <a:endParaRPr lang="en-GB" sz="900" dirty="0"/>
            </a:p>
          </p:txBody>
        </p:sp>
        <p:sp>
          <p:nvSpPr>
            <p:cNvPr id="920741" name="Text Box 165"/>
            <p:cNvSpPr txBox="1">
              <a:spLocks noChangeArrowheads="1"/>
            </p:cNvSpPr>
            <p:nvPr/>
          </p:nvSpPr>
          <p:spPr bwMode="auto">
            <a:xfrm>
              <a:off x="4748958" y="5338763"/>
              <a:ext cx="962123" cy="5078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900" dirty="0"/>
                <a:t>Равнозначность</a:t>
              </a:r>
            </a:p>
            <a:p>
              <a:pPr algn="ctr"/>
              <a:r>
                <a:rPr lang="ru-RU" sz="900" dirty="0"/>
                <a:t>плашки</a:t>
              </a:r>
            </a:p>
            <a:p>
              <a:pPr algn="ctr"/>
              <a:r>
                <a:rPr lang="ru-RU" sz="900" dirty="0"/>
                <a:t>и </a:t>
              </a:r>
              <a:r>
                <a:rPr lang="ru-RU" sz="900" dirty="0" smtClean="0"/>
                <a:t>полутонов</a:t>
              </a:r>
              <a:endParaRPr lang="ru-RU" sz="900" dirty="0"/>
            </a:p>
          </p:txBody>
        </p:sp>
        <p:sp>
          <p:nvSpPr>
            <p:cNvPr id="920742" name="Rectangle 166"/>
            <p:cNvSpPr>
              <a:spLocks noChangeArrowheads="1"/>
            </p:cNvSpPr>
            <p:nvPr/>
          </p:nvSpPr>
          <p:spPr bwMode="auto">
            <a:xfrm>
              <a:off x="1400175" y="3373438"/>
              <a:ext cx="6840538" cy="2733675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43" name="Rectangle 167"/>
            <p:cNvSpPr>
              <a:spLocks noChangeArrowheads="1"/>
            </p:cNvSpPr>
            <p:nvPr/>
          </p:nvSpPr>
          <p:spPr bwMode="auto">
            <a:xfrm>
              <a:off x="8266113" y="3373438"/>
              <a:ext cx="503237" cy="1827212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44" name="Line 168"/>
            <p:cNvSpPr>
              <a:spLocks noChangeShapeType="1"/>
            </p:cNvSpPr>
            <p:nvPr/>
          </p:nvSpPr>
          <p:spPr bwMode="auto">
            <a:xfrm>
              <a:off x="2266950" y="1317625"/>
              <a:ext cx="0" cy="330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745" name="Rectangle 169"/>
            <p:cNvSpPr>
              <a:spLocks noChangeArrowheads="1"/>
            </p:cNvSpPr>
            <p:nvPr/>
          </p:nvSpPr>
          <p:spPr bwMode="auto">
            <a:xfrm>
              <a:off x="7413625" y="1323975"/>
              <a:ext cx="881063" cy="330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800" dirty="0" smtClean="0">
                  <a:solidFill>
                    <a:schemeClr val="bg1"/>
                  </a:solidFill>
                </a:rPr>
                <a:t>Печать заливок,</a:t>
              </a:r>
            </a:p>
            <a:p>
              <a:pPr algn="ctr"/>
              <a:r>
                <a:rPr lang="ru-RU" sz="800" dirty="0" smtClean="0">
                  <a:solidFill>
                    <a:schemeClr val="bg1"/>
                  </a:solidFill>
                </a:rPr>
                <a:t>текста, линий</a:t>
              </a:r>
              <a:endParaRPr lang="en-GB" sz="800" dirty="0">
                <a:solidFill>
                  <a:schemeClr val="bg1"/>
                </a:solidFill>
              </a:endParaRPr>
            </a:p>
          </p:txBody>
        </p:sp>
        <p:sp>
          <p:nvSpPr>
            <p:cNvPr id="920746" name="Line 170"/>
            <p:cNvSpPr>
              <a:spLocks noChangeShapeType="1"/>
            </p:cNvSpPr>
            <p:nvPr/>
          </p:nvSpPr>
          <p:spPr bwMode="auto">
            <a:xfrm>
              <a:off x="5662613" y="3375025"/>
              <a:ext cx="0" cy="273050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0747" name="Text Box 171"/>
            <p:cNvSpPr txBox="1">
              <a:spLocks noChangeArrowheads="1"/>
            </p:cNvSpPr>
            <p:nvPr/>
          </p:nvSpPr>
          <p:spPr bwMode="auto">
            <a:xfrm>
              <a:off x="5800725" y="3392488"/>
              <a:ext cx="55721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E1520</a:t>
              </a:r>
            </a:p>
          </p:txBody>
        </p:sp>
        <p:sp>
          <p:nvSpPr>
            <p:cNvPr id="920748" name="Text Box 172"/>
            <p:cNvSpPr txBox="1">
              <a:spLocks noChangeArrowheads="1"/>
            </p:cNvSpPr>
            <p:nvPr/>
          </p:nvSpPr>
          <p:spPr bwMode="auto">
            <a:xfrm>
              <a:off x="5791200" y="3681413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E1515</a:t>
              </a:r>
            </a:p>
          </p:txBody>
        </p:sp>
        <p:sp>
          <p:nvSpPr>
            <p:cNvPr id="920749" name="Text Box 173"/>
            <p:cNvSpPr txBox="1">
              <a:spLocks noChangeArrowheads="1"/>
            </p:cNvSpPr>
            <p:nvPr/>
          </p:nvSpPr>
          <p:spPr bwMode="auto">
            <a:xfrm>
              <a:off x="5751513" y="4606925"/>
              <a:ext cx="65563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E1520H</a:t>
              </a:r>
            </a:p>
          </p:txBody>
        </p:sp>
        <p:sp>
          <p:nvSpPr>
            <p:cNvPr id="920750" name="Text Box 174"/>
            <p:cNvSpPr txBox="1">
              <a:spLocks noChangeArrowheads="1"/>
            </p:cNvSpPr>
            <p:nvPr/>
          </p:nvSpPr>
          <p:spPr bwMode="auto">
            <a:xfrm>
              <a:off x="5751513" y="4906963"/>
              <a:ext cx="65563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E1515H</a:t>
              </a:r>
            </a:p>
          </p:txBody>
        </p:sp>
        <p:sp>
          <p:nvSpPr>
            <p:cNvPr id="920751" name="Text Box 175"/>
            <p:cNvSpPr txBox="1">
              <a:spLocks noChangeArrowheads="1"/>
            </p:cNvSpPr>
            <p:nvPr/>
          </p:nvSpPr>
          <p:spPr bwMode="auto">
            <a:xfrm>
              <a:off x="1534605" y="2027238"/>
              <a:ext cx="564578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1200" dirty="0" smtClean="0"/>
                <a:t>серия</a:t>
              </a:r>
              <a:endParaRPr lang="en-GB" sz="1200" dirty="0"/>
            </a:p>
          </p:txBody>
        </p:sp>
        <p:sp>
          <p:nvSpPr>
            <p:cNvPr id="920752" name="Text Box 176"/>
            <p:cNvSpPr txBox="1">
              <a:spLocks noChangeArrowheads="1"/>
            </p:cNvSpPr>
            <p:nvPr/>
          </p:nvSpPr>
          <p:spPr bwMode="auto">
            <a:xfrm>
              <a:off x="1609725" y="1766888"/>
              <a:ext cx="3825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2000" dirty="0"/>
                <a:t>11</a:t>
              </a:r>
            </a:p>
          </p:txBody>
        </p:sp>
        <p:sp>
          <p:nvSpPr>
            <p:cNvPr id="920754" name="Text Box 178"/>
            <p:cNvSpPr txBox="1">
              <a:spLocks noChangeArrowheads="1"/>
            </p:cNvSpPr>
            <p:nvPr/>
          </p:nvSpPr>
          <p:spPr bwMode="auto">
            <a:xfrm>
              <a:off x="3252280" y="2028825"/>
              <a:ext cx="564578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1200" dirty="0" smtClean="0"/>
                <a:t>серия</a:t>
              </a:r>
              <a:endParaRPr lang="en-GB" sz="1200" dirty="0"/>
            </a:p>
          </p:txBody>
        </p:sp>
        <p:sp>
          <p:nvSpPr>
            <p:cNvPr id="920755" name="Text Box 179"/>
            <p:cNvSpPr txBox="1">
              <a:spLocks noChangeArrowheads="1"/>
            </p:cNvSpPr>
            <p:nvPr/>
          </p:nvSpPr>
          <p:spPr bwMode="auto">
            <a:xfrm>
              <a:off x="4119055" y="2030413"/>
              <a:ext cx="564578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1200" dirty="0" smtClean="0"/>
                <a:t>серия</a:t>
              </a:r>
              <a:endParaRPr lang="en-GB" sz="1200" dirty="0"/>
            </a:p>
          </p:txBody>
        </p:sp>
        <p:sp>
          <p:nvSpPr>
            <p:cNvPr id="920756" name="Text Box 180"/>
            <p:cNvSpPr txBox="1">
              <a:spLocks noChangeArrowheads="1"/>
            </p:cNvSpPr>
            <p:nvPr/>
          </p:nvSpPr>
          <p:spPr bwMode="auto">
            <a:xfrm>
              <a:off x="4946143" y="2032000"/>
              <a:ext cx="564578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1200" dirty="0" smtClean="0"/>
                <a:t>серия</a:t>
              </a:r>
              <a:endParaRPr lang="en-GB" sz="1200" dirty="0"/>
            </a:p>
          </p:txBody>
        </p:sp>
        <p:sp>
          <p:nvSpPr>
            <p:cNvPr id="920757" name="Text Box 181"/>
            <p:cNvSpPr txBox="1">
              <a:spLocks noChangeArrowheads="1"/>
            </p:cNvSpPr>
            <p:nvPr/>
          </p:nvSpPr>
          <p:spPr bwMode="auto">
            <a:xfrm>
              <a:off x="5785136" y="2028825"/>
              <a:ext cx="564578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1200" dirty="0" smtClean="0"/>
                <a:t>серия</a:t>
              </a:r>
              <a:endParaRPr lang="en-GB" sz="1200" dirty="0"/>
            </a:p>
          </p:txBody>
        </p:sp>
        <p:sp>
          <p:nvSpPr>
            <p:cNvPr id="920758" name="Text Box 182"/>
            <p:cNvSpPr txBox="1">
              <a:spLocks noChangeArrowheads="1"/>
            </p:cNvSpPr>
            <p:nvPr/>
          </p:nvSpPr>
          <p:spPr bwMode="auto">
            <a:xfrm>
              <a:off x="7563930" y="2032000"/>
              <a:ext cx="564578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1200" dirty="0" smtClean="0"/>
                <a:t>серия</a:t>
              </a:r>
              <a:endParaRPr lang="en-GB" sz="1200" dirty="0"/>
            </a:p>
          </p:txBody>
        </p:sp>
        <p:sp>
          <p:nvSpPr>
            <p:cNvPr id="920759" name="Oval 183"/>
            <p:cNvSpPr>
              <a:spLocks noChangeArrowheads="1"/>
            </p:cNvSpPr>
            <p:nvPr/>
          </p:nvSpPr>
          <p:spPr bwMode="auto">
            <a:xfrm>
              <a:off x="1414463" y="27432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60" name="Oval 184"/>
            <p:cNvSpPr>
              <a:spLocks noChangeArrowheads="1"/>
            </p:cNvSpPr>
            <p:nvPr/>
          </p:nvSpPr>
          <p:spPr bwMode="auto">
            <a:xfrm>
              <a:off x="1487488" y="27432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61" name="Oval 185"/>
            <p:cNvSpPr>
              <a:spLocks noChangeArrowheads="1"/>
            </p:cNvSpPr>
            <p:nvPr/>
          </p:nvSpPr>
          <p:spPr bwMode="auto">
            <a:xfrm>
              <a:off x="1570038" y="27432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62" name="Oval 186"/>
            <p:cNvSpPr>
              <a:spLocks noChangeArrowheads="1"/>
            </p:cNvSpPr>
            <p:nvPr/>
          </p:nvSpPr>
          <p:spPr bwMode="auto">
            <a:xfrm>
              <a:off x="1652588" y="27432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63" name="Oval 187"/>
            <p:cNvSpPr>
              <a:spLocks noChangeArrowheads="1"/>
            </p:cNvSpPr>
            <p:nvPr/>
          </p:nvSpPr>
          <p:spPr bwMode="auto">
            <a:xfrm>
              <a:off x="1735138" y="27432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64" name="Oval 188"/>
            <p:cNvSpPr>
              <a:spLocks noChangeArrowheads="1"/>
            </p:cNvSpPr>
            <p:nvPr/>
          </p:nvSpPr>
          <p:spPr bwMode="auto">
            <a:xfrm>
              <a:off x="1817688" y="27432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65" name="Oval 189"/>
            <p:cNvSpPr>
              <a:spLocks noChangeArrowheads="1"/>
            </p:cNvSpPr>
            <p:nvPr/>
          </p:nvSpPr>
          <p:spPr bwMode="auto">
            <a:xfrm>
              <a:off x="1898650" y="27432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66" name="Oval 190"/>
            <p:cNvSpPr>
              <a:spLocks noChangeArrowheads="1"/>
            </p:cNvSpPr>
            <p:nvPr/>
          </p:nvSpPr>
          <p:spPr bwMode="auto">
            <a:xfrm>
              <a:off x="1981200" y="27432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67" name="Oval 191"/>
            <p:cNvSpPr>
              <a:spLocks noChangeArrowheads="1"/>
            </p:cNvSpPr>
            <p:nvPr/>
          </p:nvSpPr>
          <p:spPr bwMode="auto">
            <a:xfrm>
              <a:off x="2065338" y="27432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68" name="Oval 192"/>
            <p:cNvSpPr>
              <a:spLocks noChangeArrowheads="1"/>
            </p:cNvSpPr>
            <p:nvPr/>
          </p:nvSpPr>
          <p:spPr bwMode="auto">
            <a:xfrm>
              <a:off x="2147888" y="27432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69" name="Oval 193"/>
            <p:cNvSpPr>
              <a:spLocks noChangeArrowheads="1"/>
            </p:cNvSpPr>
            <p:nvPr/>
          </p:nvSpPr>
          <p:spPr bwMode="auto">
            <a:xfrm>
              <a:off x="1443038" y="282098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70" name="Oval 194"/>
            <p:cNvSpPr>
              <a:spLocks noChangeArrowheads="1"/>
            </p:cNvSpPr>
            <p:nvPr/>
          </p:nvSpPr>
          <p:spPr bwMode="auto">
            <a:xfrm>
              <a:off x="1525588" y="28209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71" name="Oval 195"/>
            <p:cNvSpPr>
              <a:spLocks noChangeArrowheads="1"/>
            </p:cNvSpPr>
            <p:nvPr/>
          </p:nvSpPr>
          <p:spPr bwMode="auto">
            <a:xfrm>
              <a:off x="1608138" y="28209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72" name="Oval 196"/>
            <p:cNvSpPr>
              <a:spLocks noChangeArrowheads="1"/>
            </p:cNvSpPr>
            <p:nvPr/>
          </p:nvSpPr>
          <p:spPr bwMode="auto">
            <a:xfrm>
              <a:off x="1690688" y="282098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73" name="Oval 197"/>
            <p:cNvSpPr>
              <a:spLocks noChangeArrowheads="1"/>
            </p:cNvSpPr>
            <p:nvPr/>
          </p:nvSpPr>
          <p:spPr bwMode="auto">
            <a:xfrm>
              <a:off x="1773238" y="282098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74" name="Oval 198"/>
            <p:cNvSpPr>
              <a:spLocks noChangeArrowheads="1"/>
            </p:cNvSpPr>
            <p:nvPr/>
          </p:nvSpPr>
          <p:spPr bwMode="auto">
            <a:xfrm>
              <a:off x="1855788" y="28209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75" name="Oval 199"/>
            <p:cNvSpPr>
              <a:spLocks noChangeArrowheads="1"/>
            </p:cNvSpPr>
            <p:nvPr/>
          </p:nvSpPr>
          <p:spPr bwMode="auto">
            <a:xfrm>
              <a:off x="1936750" y="2820988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76" name="Oval 200"/>
            <p:cNvSpPr>
              <a:spLocks noChangeArrowheads="1"/>
            </p:cNvSpPr>
            <p:nvPr/>
          </p:nvSpPr>
          <p:spPr bwMode="auto">
            <a:xfrm>
              <a:off x="2019300" y="2820988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77" name="Oval 201"/>
            <p:cNvSpPr>
              <a:spLocks noChangeArrowheads="1"/>
            </p:cNvSpPr>
            <p:nvPr/>
          </p:nvSpPr>
          <p:spPr bwMode="auto">
            <a:xfrm>
              <a:off x="2103438" y="282098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78" name="Oval 202"/>
            <p:cNvSpPr>
              <a:spLocks noChangeArrowheads="1"/>
            </p:cNvSpPr>
            <p:nvPr/>
          </p:nvSpPr>
          <p:spPr bwMode="auto">
            <a:xfrm>
              <a:off x="1411288" y="28971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79" name="Oval 203"/>
            <p:cNvSpPr>
              <a:spLocks noChangeArrowheads="1"/>
            </p:cNvSpPr>
            <p:nvPr/>
          </p:nvSpPr>
          <p:spPr bwMode="auto">
            <a:xfrm>
              <a:off x="1484313" y="28971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80" name="Oval 204"/>
            <p:cNvSpPr>
              <a:spLocks noChangeArrowheads="1"/>
            </p:cNvSpPr>
            <p:nvPr/>
          </p:nvSpPr>
          <p:spPr bwMode="auto">
            <a:xfrm>
              <a:off x="1568450" y="289718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81" name="Oval 205"/>
            <p:cNvSpPr>
              <a:spLocks noChangeArrowheads="1"/>
            </p:cNvSpPr>
            <p:nvPr/>
          </p:nvSpPr>
          <p:spPr bwMode="auto">
            <a:xfrm>
              <a:off x="1649413" y="28971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82" name="Oval 206"/>
            <p:cNvSpPr>
              <a:spLocks noChangeArrowheads="1"/>
            </p:cNvSpPr>
            <p:nvPr/>
          </p:nvSpPr>
          <p:spPr bwMode="auto">
            <a:xfrm>
              <a:off x="1731963" y="28971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83" name="Oval 207"/>
            <p:cNvSpPr>
              <a:spLocks noChangeArrowheads="1"/>
            </p:cNvSpPr>
            <p:nvPr/>
          </p:nvSpPr>
          <p:spPr bwMode="auto">
            <a:xfrm>
              <a:off x="1814513" y="28971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84" name="Oval 208"/>
            <p:cNvSpPr>
              <a:spLocks noChangeArrowheads="1"/>
            </p:cNvSpPr>
            <p:nvPr/>
          </p:nvSpPr>
          <p:spPr bwMode="auto">
            <a:xfrm>
              <a:off x="1897063" y="28971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85" name="Oval 209"/>
            <p:cNvSpPr>
              <a:spLocks noChangeArrowheads="1"/>
            </p:cNvSpPr>
            <p:nvPr/>
          </p:nvSpPr>
          <p:spPr bwMode="auto">
            <a:xfrm>
              <a:off x="1979613" y="289718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86" name="Oval 210"/>
            <p:cNvSpPr>
              <a:spLocks noChangeArrowheads="1"/>
            </p:cNvSpPr>
            <p:nvPr/>
          </p:nvSpPr>
          <p:spPr bwMode="auto">
            <a:xfrm>
              <a:off x="2062163" y="289718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87" name="Oval 211"/>
            <p:cNvSpPr>
              <a:spLocks noChangeArrowheads="1"/>
            </p:cNvSpPr>
            <p:nvPr/>
          </p:nvSpPr>
          <p:spPr bwMode="auto">
            <a:xfrm>
              <a:off x="2144713" y="28971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88" name="Oval 212"/>
            <p:cNvSpPr>
              <a:spLocks noChangeArrowheads="1"/>
            </p:cNvSpPr>
            <p:nvPr/>
          </p:nvSpPr>
          <p:spPr bwMode="auto">
            <a:xfrm>
              <a:off x="218281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89" name="Oval 213"/>
            <p:cNvSpPr>
              <a:spLocks noChangeArrowheads="1"/>
            </p:cNvSpPr>
            <p:nvPr/>
          </p:nvSpPr>
          <p:spPr bwMode="auto">
            <a:xfrm>
              <a:off x="143986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90" name="Oval 214"/>
            <p:cNvSpPr>
              <a:spLocks noChangeArrowheads="1"/>
            </p:cNvSpPr>
            <p:nvPr/>
          </p:nvSpPr>
          <p:spPr bwMode="auto">
            <a:xfrm>
              <a:off x="1524000" y="29765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91" name="Oval 215"/>
            <p:cNvSpPr>
              <a:spLocks noChangeArrowheads="1"/>
            </p:cNvSpPr>
            <p:nvPr/>
          </p:nvSpPr>
          <p:spPr bwMode="auto">
            <a:xfrm>
              <a:off x="1606550" y="29765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92" name="Oval 216"/>
            <p:cNvSpPr>
              <a:spLocks noChangeArrowheads="1"/>
            </p:cNvSpPr>
            <p:nvPr/>
          </p:nvSpPr>
          <p:spPr bwMode="auto">
            <a:xfrm>
              <a:off x="168751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93" name="Oval 217"/>
            <p:cNvSpPr>
              <a:spLocks noChangeArrowheads="1"/>
            </p:cNvSpPr>
            <p:nvPr/>
          </p:nvSpPr>
          <p:spPr bwMode="auto">
            <a:xfrm>
              <a:off x="177006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94" name="Oval 218"/>
            <p:cNvSpPr>
              <a:spLocks noChangeArrowheads="1"/>
            </p:cNvSpPr>
            <p:nvPr/>
          </p:nvSpPr>
          <p:spPr bwMode="auto">
            <a:xfrm>
              <a:off x="185261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95" name="Oval 219"/>
            <p:cNvSpPr>
              <a:spLocks noChangeArrowheads="1"/>
            </p:cNvSpPr>
            <p:nvPr/>
          </p:nvSpPr>
          <p:spPr bwMode="auto">
            <a:xfrm>
              <a:off x="193516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96" name="Oval 220"/>
            <p:cNvSpPr>
              <a:spLocks noChangeArrowheads="1"/>
            </p:cNvSpPr>
            <p:nvPr/>
          </p:nvSpPr>
          <p:spPr bwMode="auto">
            <a:xfrm>
              <a:off x="2017713" y="29765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97" name="Oval 221"/>
            <p:cNvSpPr>
              <a:spLocks noChangeArrowheads="1"/>
            </p:cNvSpPr>
            <p:nvPr/>
          </p:nvSpPr>
          <p:spPr bwMode="auto">
            <a:xfrm>
              <a:off x="210026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98" name="Oval 222"/>
            <p:cNvSpPr>
              <a:spLocks noChangeArrowheads="1"/>
            </p:cNvSpPr>
            <p:nvPr/>
          </p:nvSpPr>
          <p:spPr bwMode="auto">
            <a:xfrm>
              <a:off x="1409700" y="305117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799" name="Oval 223"/>
            <p:cNvSpPr>
              <a:spLocks noChangeArrowheads="1"/>
            </p:cNvSpPr>
            <p:nvPr/>
          </p:nvSpPr>
          <p:spPr bwMode="auto">
            <a:xfrm>
              <a:off x="1482725" y="305117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00" name="Oval 224"/>
            <p:cNvSpPr>
              <a:spLocks noChangeArrowheads="1"/>
            </p:cNvSpPr>
            <p:nvPr/>
          </p:nvSpPr>
          <p:spPr bwMode="auto">
            <a:xfrm>
              <a:off x="1565275" y="30511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01" name="Oval 225"/>
            <p:cNvSpPr>
              <a:spLocks noChangeArrowheads="1"/>
            </p:cNvSpPr>
            <p:nvPr/>
          </p:nvSpPr>
          <p:spPr bwMode="auto">
            <a:xfrm>
              <a:off x="1647825" y="30511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02" name="Oval 226"/>
            <p:cNvSpPr>
              <a:spLocks noChangeArrowheads="1"/>
            </p:cNvSpPr>
            <p:nvPr/>
          </p:nvSpPr>
          <p:spPr bwMode="auto">
            <a:xfrm>
              <a:off x="1728788" y="3051175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03" name="Oval 227"/>
            <p:cNvSpPr>
              <a:spLocks noChangeArrowheads="1"/>
            </p:cNvSpPr>
            <p:nvPr/>
          </p:nvSpPr>
          <p:spPr bwMode="auto">
            <a:xfrm>
              <a:off x="1812925" y="305117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04" name="Oval 228"/>
            <p:cNvSpPr>
              <a:spLocks noChangeArrowheads="1"/>
            </p:cNvSpPr>
            <p:nvPr/>
          </p:nvSpPr>
          <p:spPr bwMode="auto">
            <a:xfrm>
              <a:off x="1895475" y="305117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05" name="Oval 229"/>
            <p:cNvSpPr>
              <a:spLocks noChangeArrowheads="1"/>
            </p:cNvSpPr>
            <p:nvPr/>
          </p:nvSpPr>
          <p:spPr bwMode="auto">
            <a:xfrm>
              <a:off x="1976438" y="3051175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06" name="Oval 230"/>
            <p:cNvSpPr>
              <a:spLocks noChangeArrowheads="1"/>
            </p:cNvSpPr>
            <p:nvPr/>
          </p:nvSpPr>
          <p:spPr bwMode="auto">
            <a:xfrm>
              <a:off x="2058988" y="3051175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07" name="Oval 231"/>
            <p:cNvSpPr>
              <a:spLocks noChangeArrowheads="1"/>
            </p:cNvSpPr>
            <p:nvPr/>
          </p:nvSpPr>
          <p:spPr bwMode="auto">
            <a:xfrm>
              <a:off x="2143125" y="30511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08" name="Oval 232"/>
            <p:cNvSpPr>
              <a:spLocks noChangeArrowheads="1"/>
            </p:cNvSpPr>
            <p:nvPr/>
          </p:nvSpPr>
          <p:spPr bwMode="auto">
            <a:xfrm>
              <a:off x="2181225" y="31305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09" name="Oval 233"/>
            <p:cNvSpPr>
              <a:spLocks noChangeArrowheads="1"/>
            </p:cNvSpPr>
            <p:nvPr/>
          </p:nvSpPr>
          <p:spPr bwMode="auto">
            <a:xfrm>
              <a:off x="1438275" y="31305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10" name="Oval 234"/>
            <p:cNvSpPr>
              <a:spLocks noChangeArrowheads="1"/>
            </p:cNvSpPr>
            <p:nvPr/>
          </p:nvSpPr>
          <p:spPr bwMode="auto">
            <a:xfrm>
              <a:off x="1520825" y="31305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11" name="Oval 235"/>
            <p:cNvSpPr>
              <a:spLocks noChangeArrowheads="1"/>
            </p:cNvSpPr>
            <p:nvPr/>
          </p:nvSpPr>
          <p:spPr bwMode="auto">
            <a:xfrm>
              <a:off x="1603375" y="31305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12" name="Oval 236"/>
            <p:cNvSpPr>
              <a:spLocks noChangeArrowheads="1"/>
            </p:cNvSpPr>
            <p:nvPr/>
          </p:nvSpPr>
          <p:spPr bwMode="auto">
            <a:xfrm>
              <a:off x="1685925" y="31305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13" name="Oval 237"/>
            <p:cNvSpPr>
              <a:spLocks noChangeArrowheads="1"/>
            </p:cNvSpPr>
            <p:nvPr/>
          </p:nvSpPr>
          <p:spPr bwMode="auto">
            <a:xfrm>
              <a:off x="1768475" y="31305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14" name="Oval 238"/>
            <p:cNvSpPr>
              <a:spLocks noChangeArrowheads="1"/>
            </p:cNvSpPr>
            <p:nvPr/>
          </p:nvSpPr>
          <p:spPr bwMode="auto">
            <a:xfrm>
              <a:off x="1851025" y="31305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15" name="Oval 239"/>
            <p:cNvSpPr>
              <a:spLocks noChangeArrowheads="1"/>
            </p:cNvSpPr>
            <p:nvPr/>
          </p:nvSpPr>
          <p:spPr bwMode="auto">
            <a:xfrm>
              <a:off x="1933575" y="31305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16" name="Oval 240"/>
            <p:cNvSpPr>
              <a:spLocks noChangeArrowheads="1"/>
            </p:cNvSpPr>
            <p:nvPr/>
          </p:nvSpPr>
          <p:spPr bwMode="auto">
            <a:xfrm>
              <a:off x="2014538" y="31305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17" name="Oval 241"/>
            <p:cNvSpPr>
              <a:spLocks noChangeArrowheads="1"/>
            </p:cNvSpPr>
            <p:nvPr/>
          </p:nvSpPr>
          <p:spPr bwMode="auto">
            <a:xfrm>
              <a:off x="2097088" y="31305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18" name="Oval 242"/>
            <p:cNvSpPr>
              <a:spLocks noChangeArrowheads="1"/>
            </p:cNvSpPr>
            <p:nvPr/>
          </p:nvSpPr>
          <p:spPr bwMode="auto">
            <a:xfrm>
              <a:off x="1406525" y="320675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19" name="Oval 243"/>
            <p:cNvSpPr>
              <a:spLocks noChangeArrowheads="1"/>
            </p:cNvSpPr>
            <p:nvPr/>
          </p:nvSpPr>
          <p:spPr bwMode="auto">
            <a:xfrm>
              <a:off x="1479550" y="320675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20" name="Oval 244"/>
            <p:cNvSpPr>
              <a:spLocks noChangeArrowheads="1"/>
            </p:cNvSpPr>
            <p:nvPr/>
          </p:nvSpPr>
          <p:spPr bwMode="auto">
            <a:xfrm>
              <a:off x="1562100" y="320675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21" name="Oval 245"/>
            <p:cNvSpPr>
              <a:spLocks noChangeArrowheads="1"/>
            </p:cNvSpPr>
            <p:nvPr/>
          </p:nvSpPr>
          <p:spPr bwMode="auto">
            <a:xfrm>
              <a:off x="1646238" y="320675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22" name="Oval 246"/>
            <p:cNvSpPr>
              <a:spLocks noChangeArrowheads="1"/>
            </p:cNvSpPr>
            <p:nvPr/>
          </p:nvSpPr>
          <p:spPr bwMode="auto">
            <a:xfrm>
              <a:off x="1727200" y="320675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23" name="Oval 247"/>
            <p:cNvSpPr>
              <a:spLocks noChangeArrowheads="1"/>
            </p:cNvSpPr>
            <p:nvPr/>
          </p:nvSpPr>
          <p:spPr bwMode="auto">
            <a:xfrm>
              <a:off x="1809750" y="320675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24" name="Oval 248"/>
            <p:cNvSpPr>
              <a:spLocks noChangeArrowheads="1"/>
            </p:cNvSpPr>
            <p:nvPr/>
          </p:nvSpPr>
          <p:spPr bwMode="auto">
            <a:xfrm>
              <a:off x="1892300" y="320675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25" name="Oval 249"/>
            <p:cNvSpPr>
              <a:spLocks noChangeArrowheads="1"/>
            </p:cNvSpPr>
            <p:nvPr/>
          </p:nvSpPr>
          <p:spPr bwMode="auto">
            <a:xfrm>
              <a:off x="1974850" y="320675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26" name="Oval 250"/>
            <p:cNvSpPr>
              <a:spLocks noChangeArrowheads="1"/>
            </p:cNvSpPr>
            <p:nvPr/>
          </p:nvSpPr>
          <p:spPr bwMode="auto">
            <a:xfrm>
              <a:off x="2057400" y="320675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27" name="Oval 251"/>
            <p:cNvSpPr>
              <a:spLocks noChangeArrowheads="1"/>
            </p:cNvSpPr>
            <p:nvPr/>
          </p:nvSpPr>
          <p:spPr bwMode="auto">
            <a:xfrm>
              <a:off x="2141538" y="320675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28" name="Oval 252"/>
            <p:cNvSpPr>
              <a:spLocks noChangeArrowheads="1"/>
            </p:cNvSpPr>
            <p:nvPr/>
          </p:nvSpPr>
          <p:spPr bwMode="auto">
            <a:xfrm>
              <a:off x="2179638" y="32845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29" name="Oval 253"/>
            <p:cNvSpPr>
              <a:spLocks noChangeArrowheads="1"/>
            </p:cNvSpPr>
            <p:nvPr/>
          </p:nvSpPr>
          <p:spPr bwMode="auto">
            <a:xfrm>
              <a:off x="1436688" y="32845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30" name="Oval 254"/>
            <p:cNvSpPr>
              <a:spLocks noChangeArrowheads="1"/>
            </p:cNvSpPr>
            <p:nvPr/>
          </p:nvSpPr>
          <p:spPr bwMode="auto">
            <a:xfrm>
              <a:off x="1517650" y="3284538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31" name="Oval 255"/>
            <p:cNvSpPr>
              <a:spLocks noChangeArrowheads="1"/>
            </p:cNvSpPr>
            <p:nvPr/>
          </p:nvSpPr>
          <p:spPr bwMode="auto">
            <a:xfrm>
              <a:off x="1601788" y="32845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32" name="Oval 256"/>
            <p:cNvSpPr>
              <a:spLocks noChangeArrowheads="1"/>
            </p:cNvSpPr>
            <p:nvPr/>
          </p:nvSpPr>
          <p:spPr bwMode="auto">
            <a:xfrm>
              <a:off x="1684338" y="32845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33" name="Oval 257"/>
            <p:cNvSpPr>
              <a:spLocks noChangeArrowheads="1"/>
            </p:cNvSpPr>
            <p:nvPr/>
          </p:nvSpPr>
          <p:spPr bwMode="auto">
            <a:xfrm>
              <a:off x="1765300" y="32845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34" name="Oval 258"/>
            <p:cNvSpPr>
              <a:spLocks noChangeArrowheads="1"/>
            </p:cNvSpPr>
            <p:nvPr/>
          </p:nvSpPr>
          <p:spPr bwMode="auto">
            <a:xfrm>
              <a:off x="1847850" y="3284538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35" name="Oval 259"/>
            <p:cNvSpPr>
              <a:spLocks noChangeArrowheads="1"/>
            </p:cNvSpPr>
            <p:nvPr/>
          </p:nvSpPr>
          <p:spPr bwMode="auto">
            <a:xfrm>
              <a:off x="1930400" y="3284538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36" name="Oval 260"/>
            <p:cNvSpPr>
              <a:spLocks noChangeArrowheads="1"/>
            </p:cNvSpPr>
            <p:nvPr/>
          </p:nvSpPr>
          <p:spPr bwMode="auto">
            <a:xfrm>
              <a:off x="2012950" y="32845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37" name="Oval 261"/>
            <p:cNvSpPr>
              <a:spLocks noChangeArrowheads="1"/>
            </p:cNvSpPr>
            <p:nvPr/>
          </p:nvSpPr>
          <p:spPr bwMode="auto">
            <a:xfrm>
              <a:off x="2095500" y="32845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38" name="Oval 262"/>
            <p:cNvSpPr>
              <a:spLocks noChangeArrowheads="1"/>
            </p:cNvSpPr>
            <p:nvPr/>
          </p:nvSpPr>
          <p:spPr bwMode="auto">
            <a:xfrm>
              <a:off x="2184400" y="28225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39" name="AutoShape 263"/>
            <p:cNvSpPr>
              <a:spLocks noChangeArrowheads="1"/>
            </p:cNvSpPr>
            <p:nvPr/>
          </p:nvSpPr>
          <p:spPr bwMode="auto">
            <a:xfrm flipH="1">
              <a:off x="1916113" y="3100388"/>
              <a:ext cx="325437" cy="241300"/>
            </a:xfrm>
            <a:prstGeom prst="rtTriangl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40" name="Rectangle 264"/>
            <p:cNvSpPr>
              <a:spLocks noChangeArrowheads="1"/>
            </p:cNvSpPr>
            <p:nvPr/>
          </p:nvSpPr>
          <p:spPr bwMode="auto">
            <a:xfrm>
              <a:off x="1400175" y="2740025"/>
              <a:ext cx="838200" cy="60325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41" name="Oval 265"/>
            <p:cNvSpPr>
              <a:spLocks noChangeArrowheads="1"/>
            </p:cNvSpPr>
            <p:nvPr/>
          </p:nvSpPr>
          <p:spPr bwMode="auto">
            <a:xfrm>
              <a:off x="3113088" y="27463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42" name="Oval 266"/>
            <p:cNvSpPr>
              <a:spLocks noChangeArrowheads="1"/>
            </p:cNvSpPr>
            <p:nvPr/>
          </p:nvSpPr>
          <p:spPr bwMode="auto">
            <a:xfrm>
              <a:off x="3192463" y="27463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43" name="Oval 267"/>
            <p:cNvSpPr>
              <a:spLocks noChangeArrowheads="1"/>
            </p:cNvSpPr>
            <p:nvPr/>
          </p:nvSpPr>
          <p:spPr bwMode="auto">
            <a:xfrm>
              <a:off x="3276600" y="27463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44" name="Oval 268"/>
            <p:cNvSpPr>
              <a:spLocks noChangeArrowheads="1"/>
            </p:cNvSpPr>
            <p:nvPr/>
          </p:nvSpPr>
          <p:spPr bwMode="auto">
            <a:xfrm>
              <a:off x="3359150" y="27463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45" name="Oval 269"/>
            <p:cNvSpPr>
              <a:spLocks noChangeArrowheads="1"/>
            </p:cNvSpPr>
            <p:nvPr/>
          </p:nvSpPr>
          <p:spPr bwMode="auto">
            <a:xfrm>
              <a:off x="3440113" y="27463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46" name="Oval 270"/>
            <p:cNvSpPr>
              <a:spLocks noChangeArrowheads="1"/>
            </p:cNvSpPr>
            <p:nvPr/>
          </p:nvSpPr>
          <p:spPr bwMode="auto">
            <a:xfrm>
              <a:off x="3524250" y="27463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47" name="Oval 271"/>
            <p:cNvSpPr>
              <a:spLocks noChangeArrowheads="1"/>
            </p:cNvSpPr>
            <p:nvPr/>
          </p:nvSpPr>
          <p:spPr bwMode="auto">
            <a:xfrm>
              <a:off x="3606800" y="27463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48" name="Oval 272"/>
            <p:cNvSpPr>
              <a:spLocks noChangeArrowheads="1"/>
            </p:cNvSpPr>
            <p:nvPr/>
          </p:nvSpPr>
          <p:spPr bwMode="auto">
            <a:xfrm>
              <a:off x="3689350" y="27463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49" name="Oval 273"/>
            <p:cNvSpPr>
              <a:spLocks noChangeArrowheads="1"/>
            </p:cNvSpPr>
            <p:nvPr/>
          </p:nvSpPr>
          <p:spPr bwMode="auto">
            <a:xfrm>
              <a:off x="3771900" y="27463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50" name="Oval 274"/>
            <p:cNvSpPr>
              <a:spLocks noChangeArrowheads="1"/>
            </p:cNvSpPr>
            <p:nvPr/>
          </p:nvSpPr>
          <p:spPr bwMode="auto">
            <a:xfrm>
              <a:off x="3854450" y="27463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51" name="Oval 275"/>
            <p:cNvSpPr>
              <a:spLocks noChangeArrowheads="1"/>
            </p:cNvSpPr>
            <p:nvPr/>
          </p:nvSpPr>
          <p:spPr bwMode="auto">
            <a:xfrm>
              <a:off x="3149600" y="28241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52" name="Oval 276"/>
            <p:cNvSpPr>
              <a:spLocks noChangeArrowheads="1"/>
            </p:cNvSpPr>
            <p:nvPr/>
          </p:nvSpPr>
          <p:spPr bwMode="auto">
            <a:xfrm>
              <a:off x="3230563" y="282416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53" name="Oval 277"/>
            <p:cNvSpPr>
              <a:spLocks noChangeArrowheads="1"/>
            </p:cNvSpPr>
            <p:nvPr/>
          </p:nvSpPr>
          <p:spPr bwMode="auto">
            <a:xfrm>
              <a:off x="3314700" y="28241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54" name="Oval 278"/>
            <p:cNvSpPr>
              <a:spLocks noChangeArrowheads="1"/>
            </p:cNvSpPr>
            <p:nvPr/>
          </p:nvSpPr>
          <p:spPr bwMode="auto">
            <a:xfrm>
              <a:off x="3397250" y="28241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55" name="Oval 279"/>
            <p:cNvSpPr>
              <a:spLocks noChangeArrowheads="1"/>
            </p:cNvSpPr>
            <p:nvPr/>
          </p:nvSpPr>
          <p:spPr bwMode="auto">
            <a:xfrm>
              <a:off x="3479800" y="28241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56" name="Oval 280"/>
            <p:cNvSpPr>
              <a:spLocks noChangeArrowheads="1"/>
            </p:cNvSpPr>
            <p:nvPr/>
          </p:nvSpPr>
          <p:spPr bwMode="auto">
            <a:xfrm>
              <a:off x="3562350" y="28241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57" name="Oval 281"/>
            <p:cNvSpPr>
              <a:spLocks noChangeArrowheads="1"/>
            </p:cNvSpPr>
            <p:nvPr/>
          </p:nvSpPr>
          <p:spPr bwMode="auto">
            <a:xfrm>
              <a:off x="3644900" y="28241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58" name="Oval 282"/>
            <p:cNvSpPr>
              <a:spLocks noChangeArrowheads="1"/>
            </p:cNvSpPr>
            <p:nvPr/>
          </p:nvSpPr>
          <p:spPr bwMode="auto">
            <a:xfrm>
              <a:off x="3727450" y="28241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59" name="Oval 283"/>
            <p:cNvSpPr>
              <a:spLocks noChangeArrowheads="1"/>
            </p:cNvSpPr>
            <p:nvPr/>
          </p:nvSpPr>
          <p:spPr bwMode="auto">
            <a:xfrm>
              <a:off x="3810000" y="28241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60" name="Oval 284"/>
            <p:cNvSpPr>
              <a:spLocks noChangeArrowheads="1"/>
            </p:cNvSpPr>
            <p:nvPr/>
          </p:nvSpPr>
          <p:spPr bwMode="auto">
            <a:xfrm>
              <a:off x="3109913" y="29003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61" name="Oval 285"/>
            <p:cNvSpPr>
              <a:spLocks noChangeArrowheads="1"/>
            </p:cNvSpPr>
            <p:nvPr/>
          </p:nvSpPr>
          <p:spPr bwMode="auto">
            <a:xfrm>
              <a:off x="3190875" y="29003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62" name="Oval 286"/>
            <p:cNvSpPr>
              <a:spLocks noChangeArrowheads="1"/>
            </p:cNvSpPr>
            <p:nvPr/>
          </p:nvSpPr>
          <p:spPr bwMode="auto">
            <a:xfrm>
              <a:off x="3273425" y="29003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63" name="Oval 287"/>
            <p:cNvSpPr>
              <a:spLocks noChangeArrowheads="1"/>
            </p:cNvSpPr>
            <p:nvPr/>
          </p:nvSpPr>
          <p:spPr bwMode="auto">
            <a:xfrm>
              <a:off x="3355975" y="29003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64" name="Oval 288"/>
            <p:cNvSpPr>
              <a:spLocks noChangeArrowheads="1"/>
            </p:cNvSpPr>
            <p:nvPr/>
          </p:nvSpPr>
          <p:spPr bwMode="auto">
            <a:xfrm>
              <a:off x="3438525" y="29003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65" name="Oval 289"/>
            <p:cNvSpPr>
              <a:spLocks noChangeArrowheads="1"/>
            </p:cNvSpPr>
            <p:nvPr/>
          </p:nvSpPr>
          <p:spPr bwMode="auto">
            <a:xfrm>
              <a:off x="3521075" y="29003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66" name="Oval 290"/>
            <p:cNvSpPr>
              <a:spLocks noChangeArrowheads="1"/>
            </p:cNvSpPr>
            <p:nvPr/>
          </p:nvSpPr>
          <p:spPr bwMode="auto">
            <a:xfrm>
              <a:off x="3605213" y="29003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67" name="Oval 291"/>
            <p:cNvSpPr>
              <a:spLocks noChangeArrowheads="1"/>
            </p:cNvSpPr>
            <p:nvPr/>
          </p:nvSpPr>
          <p:spPr bwMode="auto">
            <a:xfrm>
              <a:off x="3686175" y="29003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68" name="Oval 292"/>
            <p:cNvSpPr>
              <a:spLocks noChangeArrowheads="1"/>
            </p:cNvSpPr>
            <p:nvPr/>
          </p:nvSpPr>
          <p:spPr bwMode="auto">
            <a:xfrm>
              <a:off x="3768725" y="29003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69" name="Oval 293"/>
            <p:cNvSpPr>
              <a:spLocks noChangeArrowheads="1"/>
            </p:cNvSpPr>
            <p:nvPr/>
          </p:nvSpPr>
          <p:spPr bwMode="auto">
            <a:xfrm>
              <a:off x="3852863" y="29003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70" name="Oval 294"/>
            <p:cNvSpPr>
              <a:spLocks noChangeArrowheads="1"/>
            </p:cNvSpPr>
            <p:nvPr/>
          </p:nvSpPr>
          <p:spPr bwMode="auto">
            <a:xfrm>
              <a:off x="3890963" y="29781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71" name="Oval 295"/>
            <p:cNvSpPr>
              <a:spLocks noChangeArrowheads="1"/>
            </p:cNvSpPr>
            <p:nvPr/>
          </p:nvSpPr>
          <p:spPr bwMode="auto">
            <a:xfrm>
              <a:off x="3146425" y="29781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72" name="Oval 296"/>
            <p:cNvSpPr>
              <a:spLocks noChangeArrowheads="1"/>
            </p:cNvSpPr>
            <p:nvPr/>
          </p:nvSpPr>
          <p:spPr bwMode="auto">
            <a:xfrm>
              <a:off x="3228975" y="29781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73" name="Oval 297"/>
            <p:cNvSpPr>
              <a:spLocks noChangeArrowheads="1"/>
            </p:cNvSpPr>
            <p:nvPr/>
          </p:nvSpPr>
          <p:spPr bwMode="auto">
            <a:xfrm>
              <a:off x="3311525" y="29781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74" name="Oval 298"/>
            <p:cNvSpPr>
              <a:spLocks noChangeArrowheads="1"/>
            </p:cNvSpPr>
            <p:nvPr/>
          </p:nvSpPr>
          <p:spPr bwMode="auto">
            <a:xfrm>
              <a:off x="3395663" y="29781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75" name="Oval 299"/>
            <p:cNvSpPr>
              <a:spLocks noChangeArrowheads="1"/>
            </p:cNvSpPr>
            <p:nvPr/>
          </p:nvSpPr>
          <p:spPr bwMode="auto">
            <a:xfrm>
              <a:off x="3476625" y="29781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76" name="Oval 300"/>
            <p:cNvSpPr>
              <a:spLocks noChangeArrowheads="1"/>
            </p:cNvSpPr>
            <p:nvPr/>
          </p:nvSpPr>
          <p:spPr bwMode="auto">
            <a:xfrm>
              <a:off x="3559175" y="29781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77" name="Oval 301"/>
            <p:cNvSpPr>
              <a:spLocks noChangeArrowheads="1"/>
            </p:cNvSpPr>
            <p:nvPr/>
          </p:nvSpPr>
          <p:spPr bwMode="auto">
            <a:xfrm>
              <a:off x="3643313" y="29781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78" name="Oval 302"/>
            <p:cNvSpPr>
              <a:spLocks noChangeArrowheads="1"/>
            </p:cNvSpPr>
            <p:nvPr/>
          </p:nvSpPr>
          <p:spPr bwMode="auto">
            <a:xfrm>
              <a:off x="3724275" y="2978150"/>
              <a:ext cx="57150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79" name="Oval 303"/>
            <p:cNvSpPr>
              <a:spLocks noChangeArrowheads="1"/>
            </p:cNvSpPr>
            <p:nvPr/>
          </p:nvSpPr>
          <p:spPr bwMode="auto">
            <a:xfrm>
              <a:off x="3806825" y="29781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80" name="Oval 304"/>
            <p:cNvSpPr>
              <a:spLocks noChangeArrowheads="1"/>
            </p:cNvSpPr>
            <p:nvPr/>
          </p:nvSpPr>
          <p:spPr bwMode="auto">
            <a:xfrm>
              <a:off x="3108325" y="30543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81" name="Oval 305"/>
            <p:cNvSpPr>
              <a:spLocks noChangeArrowheads="1"/>
            </p:cNvSpPr>
            <p:nvPr/>
          </p:nvSpPr>
          <p:spPr bwMode="auto">
            <a:xfrm>
              <a:off x="3189288" y="30543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82" name="Oval 306"/>
            <p:cNvSpPr>
              <a:spLocks noChangeArrowheads="1"/>
            </p:cNvSpPr>
            <p:nvPr/>
          </p:nvSpPr>
          <p:spPr bwMode="auto">
            <a:xfrm>
              <a:off x="3270250" y="30543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83" name="Oval 307"/>
            <p:cNvSpPr>
              <a:spLocks noChangeArrowheads="1"/>
            </p:cNvSpPr>
            <p:nvPr/>
          </p:nvSpPr>
          <p:spPr bwMode="auto">
            <a:xfrm>
              <a:off x="3354388" y="30543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84" name="Oval 308"/>
            <p:cNvSpPr>
              <a:spLocks noChangeArrowheads="1"/>
            </p:cNvSpPr>
            <p:nvPr/>
          </p:nvSpPr>
          <p:spPr bwMode="auto">
            <a:xfrm>
              <a:off x="3436938" y="30543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85" name="Oval 309"/>
            <p:cNvSpPr>
              <a:spLocks noChangeArrowheads="1"/>
            </p:cNvSpPr>
            <p:nvPr/>
          </p:nvSpPr>
          <p:spPr bwMode="auto">
            <a:xfrm>
              <a:off x="3519488" y="30543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86" name="Oval 310"/>
            <p:cNvSpPr>
              <a:spLocks noChangeArrowheads="1"/>
            </p:cNvSpPr>
            <p:nvPr/>
          </p:nvSpPr>
          <p:spPr bwMode="auto">
            <a:xfrm>
              <a:off x="3602038" y="30543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87" name="Oval 311"/>
            <p:cNvSpPr>
              <a:spLocks noChangeArrowheads="1"/>
            </p:cNvSpPr>
            <p:nvPr/>
          </p:nvSpPr>
          <p:spPr bwMode="auto">
            <a:xfrm>
              <a:off x="3684588" y="30543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88" name="Oval 312"/>
            <p:cNvSpPr>
              <a:spLocks noChangeArrowheads="1"/>
            </p:cNvSpPr>
            <p:nvPr/>
          </p:nvSpPr>
          <p:spPr bwMode="auto">
            <a:xfrm>
              <a:off x="3767138" y="30543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89" name="Oval 313"/>
            <p:cNvSpPr>
              <a:spLocks noChangeArrowheads="1"/>
            </p:cNvSpPr>
            <p:nvPr/>
          </p:nvSpPr>
          <p:spPr bwMode="auto">
            <a:xfrm>
              <a:off x="3849688" y="30543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90" name="Oval 314"/>
            <p:cNvSpPr>
              <a:spLocks noChangeArrowheads="1"/>
            </p:cNvSpPr>
            <p:nvPr/>
          </p:nvSpPr>
          <p:spPr bwMode="auto">
            <a:xfrm>
              <a:off x="3887788" y="31321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91" name="Oval 315"/>
            <p:cNvSpPr>
              <a:spLocks noChangeArrowheads="1"/>
            </p:cNvSpPr>
            <p:nvPr/>
          </p:nvSpPr>
          <p:spPr bwMode="auto">
            <a:xfrm>
              <a:off x="3144838" y="31321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92" name="Oval 316"/>
            <p:cNvSpPr>
              <a:spLocks noChangeArrowheads="1"/>
            </p:cNvSpPr>
            <p:nvPr/>
          </p:nvSpPr>
          <p:spPr bwMode="auto">
            <a:xfrm>
              <a:off x="3227388" y="31321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93" name="Oval 317"/>
            <p:cNvSpPr>
              <a:spLocks noChangeArrowheads="1"/>
            </p:cNvSpPr>
            <p:nvPr/>
          </p:nvSpPr>
          <p:spPr bwMode="auto">
            <a:xfrm>
              <a:off x="3309938" y="31321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94" name="Oval 318"/>
            <p:cNvSpPr>
              <a:spLocks noChangeArrowheads="1"/>
            </p:cNvSpPr>
            <p:nvPr/>
          </p:nvSpPr>
          <p:spPr bwMode="auto">
            <a:xfrm>
              <a:off x="3392488" y="31321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95" name="Oval 319"/>
            <p:cNvSpPr>
              <a:spLocks noChangeArrowheads="1"/>
            </p:cNvSpPr>
            <p:nvPr/>
          </p:nvSpPr>
          <p:spPr bwMode="auto">
            <a:xfrm>
              <a:off x="3475038" y="31321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96" name="Oval 320"/>
            <p:cNvSpPr>
              <a:spLocks noChangeArrowheads="1"/>
            </p:cNvSpPr>
            <p:nvPr/>
          </p:nvSpPr>
          <p:spPr bwMode="auto">
            <a:xfrm>
              <a:off x="3557588" y="31321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97" name="Oval 321"/>
            <p:cNvSpPr>
              <a:spLocks noChangeArrowheads="1"/>
            </p:cNvSpPr>
            <p:nvPr/>
          </p:nvSpPr>
          <p:spPr bwMode="auto">
            <a:xfrm>
              <a:off x="3640138" y="31321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98" name="Oval 322"/>
            <p:cNvSpPr>
              <a:spLocks noChangeArrowheads="1"/>
            </p:cNvSpPr>
            <p:nvPr/>
          </p:nvSpPr>
          <p:spPr bwMode="auto">
            <a:xfrm>
              <a:off x="3722688" y="31321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899" name="Oval 323"/>
            <p:cNvSpPr>
              <a:spLocks noChangeArrowheads="1"/>
            </p:cNvSpPr>
            <p:nvPr/>
          </p:nvSpPr>
          <p:spPr bwMode="auto">
            <a:xfrm>
              <a:off x="3805238" y="31321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00" name="Oval 324"/>
            <p:cNvSpPr>
              <a:spLocks noChangeArrowheads="1"/>
            </p:cNvSpPr>
            <p:nvPr/>
          </p:nvSpPr>
          <p:spPr bwMode="auto">
            <a:xfrm>
              <a:off x="3105150" y="3208338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01" name="Oval 325"/>
            <p:cNvSpPr>
              <a:spLocks noChangeArrowheads="1"/>
            </p:cNvSpPr>
            <p:nvPr/>
          </p:nvSpPr>
          <p:spPr bwMode="auto">
            <a:xfrm>
              <a:off x="3186113" y="32083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02" name="Oval 326"/>
            <p:cNvSpPr>
              <a:spLocks noChangeArrowheads="1"/>
            </p:cNvSpPr>
            <p:nvPr/>
          </p:nvSpPr>
          <p:spPr bwMode="auto">
            <a:xfrm>
              <a:off x="3268663" y="32083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03" name="Oval 327"/>
            <p:cNvSpPr>
              <a:spLocks noChangeArrowheads="1"/>
            </p:cNvSpPr>
            <p:nvPr/>
          </p:nvSpPr>
          <p:spPr bwMode="auto">
            <a:xfrm>
              <a:off x="3351213" y="32083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04" name="Oval 328"/>
            <p:cNvSpPr>
              <a:spLocks noChangeArrowheads="1"/>
            </p:cNvSpPr>
            <p:nvPr/>
          </p:nvSpPr>
          <p:spPr bwMode="auto">
            <a:xfrm>
              <a:off x="3433763" y="32083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05" name="Oval 329"/>
            <p:cNvSpPr>
              <a:spLocks noChangeArrowheads="1"/>
            </p:cNvSpPr>
            <p:nvPr/>
          </p:nvSpPr>
          <p:spPr bwMode="auto">
            <a:xfrm>
              <a:off x="3516313" y="32083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06" name="Oval 330"/>
            <p:cNvSpPr>
              <a:spLocks noChangeArrowheads="1"/>
            </p:cNvSpPr>
            <p:nvPr/>
          </p:nvSpPr>
          <p:spPr bwMode="auto">
            <a:xfrm>
              <a:off x="3598863" y="32083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07" name="Oval 331"/>
            <p:cNvSpPr>
              <a:spLocks noChangeArrowheads="1"/>
            </p:cNvSpPr>
            <p:nvPr/>
          </p:nvSpPr>
          <p:spPr bwMode="auto">
            <a:xfrm>
              <a:off x="3683000" y="32083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08" name="Oval 332"/>
            <p:cNvSpPr>
              <a:spLocks noChangeArrowheads="1"/>
            </p:cNvSpPr>
            <p:nvPr/>
          </p:nvSpPr>
          <p:spPr bwMode="auto">
            <a:xfrm>
              <a:off x="3763963" y="32083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09" name="Oval 333"/>
            <p:cNvSpPr>
              <a:spLocks noChangeArrowheads="1"/>
            </p:cNvSpPr>
            <p:nvPr/>
          </p:nvSpPr>
          <p:spPr bwMode="auto">
            <a:xfrm>
              <a:off x="3846513" y="32083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10" name="Oval 334"/>
            <p:cNvSpPr>
              <a:spLocks noChangeArrowheads="1"/>
            </p:cNvSpPr>
            <p:nvPr/>
          </p:nvSpPr>
          <p:spPr bwMode="auto">
            <a:xfrm>
              <a:off x="3886200" y="328612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11" name="Oval 335"/>
            <p:cNvSpPr>
              <a:spLocks noChangeArrowheads="1"/>
            </p:cNvSpPr>
            <p:nvPr/>
          </p:nvSpPr>
          <p:spPr bwMode="auto">
            <a:xfrm>
              <a:off x="3141663" y="3286125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12" name="Oval 336"/>
            <p:cNvSpPr>
              <a:spLocks noChangeArrowheads="1"/>
            </p:cNvSpPr>
            <p:nvPr/>
          </p:nvSpPr>
          <p:spPr bwMode="auto">
            <a:xfrm>
              <a:off x="3225800" y="328612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13" name="Oval 337"/>
            <p:cNvSpPr>
              <a:spLocks noChangeArrowheads="1"/>
            </p:cNvSpPr>
            <p:nvPr/>
          </p:nvSpPr>
          <p:spPr bwMode="auto">
            <a:xfrm>
              <a:off x="3306763" y="3286125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14" name="Oval 338"/>
            <p:cNvSpPr>
              <a:spLocks noChangeArrowheads="1"/>
            </p:cNvSpPr>
            <p:nvPr/>
          </p:nvSpPr>
          <p:spPr bwMode="auto">
            <a:xfrm>
              <a:off x="3389313" y="3286125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15" name="Oval 339"/>
            <p:cNvSpPr>
              <a:spLocks noChangeArrowheads="1"/>
            </p:cNvSpPr>
            <p:nvPr/>
          </p:nvSpPr>
          <p:spPr bwMode="auto">
            <a:xfrm>
              <a:off x="3473450" y="328612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16" name="Oval 340"/>
            <p:cNvSpPr>
              <a:spLocks noChangeArrowheads="1"/>
            </p:cNvSpPr>
            <p:nvPr/>
          </p:nvSpPr>
          <p:spPr bwMode="auto">
            <a:xfrm>
              <a:off x="3554413" y="3286125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17" name="Oval 341"/>
            <p:cNvSpPr>
              <a:spLocks noChangeArrowheads="1"/>
            </p:cNvSpPr>
            <p:nvPr/>
          </p:nvSpPr>
          <p:spPr bwMode="auto">
            <a:xfrm>
              <a:off x="3636963" y="3286125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18" name="Oval 342"/>
            <p:cNvSpPr>
              <a:spLocks noChangeArrowheads="1"/>
            </p:cNvSpPr>
            <p:nvPr/>
          </p:nvSpPr>
          <p:spPr bwMode="auto">
            <a:xfrm>
              <a:off x="3721100" y="328612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19" name="Oval 343"/>
            <p:cNvSpPr>
              <a:spLocks noChangeArrowheads="1"/>
            </p:cNvSpPr>
            <p:nvPr/>
          </p:nvSpPr>
          <p:spPr bwMode="auto">
            <a:xfrm>
              <a:off x="3802063" y="3286125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20" name="Oval 344"/>
            <p:cNvSpPr>
              <a:spLocks noChangeArrowheads="1"/>
            </p:cNvSpPr>
            <p:nvPr/>
          </p:nvSpPr>
          <p:spPr bwMode="auto">
            <a:xfrm>
              <a:off x="3892550" y="28257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21" name="AutoShape 345"/>
            <p:cNvSpPr>
              <a:spLocks noChangeArrowheads="1"/>
            </p:cNvSpPr>
            <p:nvPr/>
          </p:nvSpPr>
          <p:spPr bwMode="auto">
            <a:xfrm flipH="1">
              <a:off x="3403600" y="2971800"/>
              <a:ext cx="544513" cy="376238"/>
            </a:xfrm>
            <a:prstGeom prst="rtTriangl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22" name="Rectangle 346"/>
            <p:cNvSpPr>
              <a:spLocks noChangeArrowheads="1"/>
            </p:cNvSpPr>
            <p:nvPr/>
          </p:nvSpPr>
          <p:spPr bwMode="auto">
            <a:xfrm>
              <a:off x="3106738" y="2743200"/>
              <a:ext cx="839787" cy="601663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23" name="Oval 347"/>
            <p:cNvSpPr>
              <a:spLocks noChangeArrowheads="1"/>
            </p:cNvSpPr>
            <p:nvPr/>
          </p:nvSpPr>
          <p:spPr bwMode="auto">
            <a:xfrm>
              <a:off x="3968750" y="2744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24" name="Oval 348"/>
            <p:cNvSpPr>
              <a:spLocks noChangeArrowheads="1"/>
            </p:cNvSpPr>
            <p:nvPr/>
          </p:nvSpPr>
          <p:spPr bwMode="auto">
            <a:xfrm>
              <a:off x="4049713" y="27447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25" name="Oval 349"/>
            <p:cNvSpPr>
              <a:spLocks noChangeArrowheads="1"/>
            </p:cNvSpPr>
            <p:nvPr/>
          </p:nvSpPr>
          <p:spPr bwMode="auto">
            <a:xfrm>
              <a:off x="4133850" y="2744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26" name="Oval 350"/>
            <p:cNvSpPr>
              <a:spLocks noChangeArrowheads="1"/>
            </p:cNvSpPr>
            <p:nvPr/>
          </p:nvSpPr>
          <p:spPr bwMode="auto">
            <a:xfrm>
              <a:off x="4216400" y="27447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27" name="Oval 351"/>
            <p:cNvSpPr>
              <a:spLocks noChangeArrowheads="1"/>
            </p:cNvSpPr>
            <p:nvPr/>
          </p:nvSpPr>
          <p:spPr bwMode="auto">
            <a:xfrm>
              <a:off x="4297363" y="27447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28" name="Oval 352"/>
            <p:cNvSpPr>
              <a:spLocks noChangeArrowheads="1"/>
            </p:cNvSpPr>
            <p:nvPr/>
          </p:nvSpPr>
          <p:spPr bwMode="auto">
            <a:xfrm>
              <a:off x="4381500" y="2744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29" name="Oval 353"/>
            <p:cNvSpPr>
              <a:spLocks noChangeArrowheads="1"/>
            </p:cNvSpPr>
            <p:nvPr/>
          </p:nvSpPr>
          <p:spPr bwMode="auto">
            <a:xfrm>
              <a:off x="4464050" y="27447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30" name="Oval 354"/>
            <p:cNvSpPr>
              <a:spLocks noChangeArrowheads="1"/>
            </p:cNvSpPr>
            <p:nvPr/>
          </p:nvSpPr>
          <p:spPr bwMode="auto">
            <a:xfrm>
              <a:off x="4546600" y="2744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31" name="Oval 355"/>
            <p:cNvSpPr>
              <a:spLocks noChangeArrowheads="1"/>
            </p:cNvSpPr>
            <p:nvPr/>
          </p:nvSpPr>
          <p:spPr bwMode="auto">
            <a:xfrm>
              <a:off x="4629150" y="2744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32" name="Oval 356"/>
            <p:cNvSpPr>
              <a:spLocks noChangeArrowheads="1"/>
            </p:cNvSpPr>
            <p:nvPr/>
          </p:nvSpPr>
          <p:spPr bwMode="auto">
            <a:xfrm>
              <a:off x="4711700" y="27447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33" name="Oval 357"/>
            <p:cNvSpPr>
              <a:spLocks noChangeArrowheads="1"/>
            </p:cNvSpPr>
            <p:nvPr/>
          </p:nvSpPr>
          <p:spPr bwMode="auto">
            <a:xfrm>
              <a:off x="4006850" y="28225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34" name="Oval 358"/>
            <p:cNvSpPr>
              <a:spLocks noChangeArrowheads="1"/>
            </p:cNvSpPr>
            <p:nvPr/>
          </p:nvSpPr>
          <p:spPr bwMode="auto">
            <a:xfrm>
              <a:off x="4087813" y="2822575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35" name="Oval 359"/>
            <p:cNvSpPr>
              <a:spLocks noChangeArrowheads="1"/>
            </p:cNvSpPr>
            <p:nvPr/>
          </p:nvSpPr>
          <p:spPr bwMode="auto">
            <a:xfrm>
              <a:off x="4171950" y="282257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36" name="Oval 360"/>
            <p:cNvSpPr>
              <a:spLocks noChangeArrowheads="1"/>
            </p:cNvSpPr>
            <p:nvPr/>
          </p:nvSpPr>
          <p:spPr bwMode="auto">
            <a:xfrm>
              <a:off x="4254500" y="28225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37" name="Oval 361"/>
            <p:cNvSpPr>
              <a:spLocks noChangeArrowheads="1"/>
            </p:cNvSpPr>
            <p:nvPr/>
          </p:nvSpPr>
          <p:spPr bwMode="auto">
            <a:xfrm>
              <a:off x="4337050" y="282257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38" name="Oval 362"/>
            <p:cNvSpPr>
              <a:spLocks noChangeArrowheads="1"/>
            </p:cNvSpPr>
            <p:nvPr/>
          </p:nvSpPr>
          <p:spPr bwMode="auto">
            <a:xfrm>
              <a:off x="4419600" y="28225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39" name="Oval 363"/>
            <p:cNvSpPr>
              <a:spLocks noChangeArrowheads="1"/>
            </p:cNvSpPr>
            <p:nvPr/>
          </p:nvSpPr>
          <p:spPr bwMode="auto">
            <a:xfrm>
              <a:off x="4502150" y="28225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40" name="Oval 364"/>
            <p:cNvSpPr>
              <a:spLocks noChangeArrowheads="1"/>
            </p:cNvSpPr>
            <p:nvPr/>
          </p:nvSpPr>
          <p:spPr bwMode="auto">
            <a:xfrm>
              <a:off x="4584700" y="282257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41" name="Oval 365"/>
            <p:cNvSpPr>
              <a:spLocks noChangeArrowheads="1"/>
            </p:cNvSpPr>
            <p:nvPr/>
          </p:nvSpPr>
          <p:spPr bwMode="auto">
            <a:xfrm>
              <a:off x="4667250" y="28225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42" name="Oval 366"/>
            <p:cNvSpPr>
              <a:spLocks noChangeArrowheads="1"/>
            </p:cNvSpPr>
            <p:nvPr/>
          </p:nvSpPr>
          <p:spPr bwMode="auto">
            <a:xfrm>
              <a:off x="3965575" y="28987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43" name="Oval 367"/>
            <p:cNvSpPr>
              <a:spLocks noChangeArrowheads="1"/>
            </p:cNvSpPr>
            <p:nvPr/>
          </p:nvSpPr>
          <p:spPr bwMode="auto">
            <a:xfrm>
              <a:off x="4048125" y="28987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44" name="Oval 368"/>
            <p:cNvSpPr>
              <a:spLocks noChangeArrowheads="1"/>
            </p:cNvSpPr>
            <p:nvPr/>
          </p:nvSpPr>
          <p:spPr bwMode="auto">
            <a:xfrm>
              <a:off x="4130675" y="28987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45" name="Oval 369"/>
            <p:cNvSpPr>
              <a:spLocks noChangeArrowheads="1"/>
            </p:cNvSpPr>
            <p:nvPr/>
          </p:nvSpPr>
          <p:spPr bwMode="auto">
            <a:xfrm>
              <a:off x="4213225" y="28987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46" name="Oval 370"/>
            <p:cNvSpPr>
              <a:spLocks noChangeArrowheads="1"/>
            </p:cNvSpPr>
            <p:nvPr/>
          </p:nvSpPr>
          <p:spPr bwMode="auto">
            <a:xfrm>
              <a:off x="4295775" y="28987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47" name="Oval 371"/>
            <p:cNvSpPr>
              <a:spLocks noChangeArrowheads="1"/>
            </p:cNvSpPr>
            <p:nvPr/>
          </p:nvSpPr>
          <p:spPr bwMode="auto">
            <a:xfrm>
              <a:off x="4378325" y="28987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48" name="Oval 372"/>
            <p:cNvSpPr>
              <a:spLocks noChangeArrowheads="1"/>
            </p:cNvSpPr>
            <p:nvPr/>
          </p:nvSpPr>
          <p:spPr bwMode="auto">
            <a:xfrm>
              <a:off x="4462463" y="28987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49" name="Oval 373"/>
            <p:cNvSpPr>
              <a:spLocks noChangeArrowheads="1"/>
            </p:cNvSpPr>
            <p:nvPr/>
          </p:nvSpPr>
          <p:spPr bwMode="auto">
            <a:xfrm>
              <a:off x="4543425" y="28987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50" name="Oval 374"/>
            <p:cNvSpPr>
              <a:spLocks noChangeArrowheads="1"/>
            </p:cNvSpPr>
            <p:nvPr/>
          </p:nvSpPr>
          <p:spPr bwMode="auto">
            <a:xfrm>
              <a:off x="4625975" y="28987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51" name="Oval 375"/>
            <p:cNvSpPr>
              <a:spLocks noChangeArrowheads="1"/>
            </p:cNvSpPr>
            <p:nvPr/>
          </p:nvSpPr>
          <p:spPr bwMode="auto">
            <a:xfrm>
              <a:off x="4710113" y="28987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52" name="Oval 376"/>
            <p:cNvSpPr>
              <a:spLocks noChangeArrowheads="1"/>
            </p:cNvSpPr>
            <p:nvPr/>
          </p:nvSpPr>
          <p:spPr bwMode="auto">
            <a:xfrm>
              <a:off x="4748213" y="29765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53" name="Oval 377"/>
            <p:cNvSpPr>
              <a:spLocks noChangeArrowheads="1"/>
            </p:cNvSpPr>
            <p:nvPr/>
          </p:nvSpPr>
          <p:spPr bwMode="auto">
            <a:xfrm>
              <a:off x="4003675" y="29765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54" name="Oval 378"/>
            <p:cNvSpPr>
              <a:spLocks noChangeArrowheads="1"/>
            </p:cNvSpPr>
            <p:nvPr/>
          </p:nvSpPr>
          <p:spPr bwMode="auto">
            <a:xfrm>
              <a:off x="4086225" y="29765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55" name="Oval 379"/>
            <p:cNvSpPr>
              <a:spLocks noChangeArrowheads="1"/>
            </p:cNvSpPr>
            <p:nvPr/>
          </p:nvSpPr>
          <p:spPr bwMode="auto">
            <a:xfrm>
              <a:off x="4168775" y="29765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56" name="Oval 380"/>
            <p:cNvSpPr>
              <a:spLocks noChangeArrowheads="1"/>
            </p:cNvSpPr>
            <p:nvPr/>
          </p:nvSpPr>
          <p:spPr bwMode="auto">
            <a:xfrm>
              <a:off x="4252913" y="29765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57" name="Oval 381"/>
            <p:cNvSpPr>
              <a:spLocks noChangeArrowheads="1"/>
            </p:cNvSpPr>
            <p:nvPr/>
          </p:nvSpPr>
          <p:spPr bwMode="auto">
            <a:xfrm>
              <a:off x="4333875" y="29765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58" name="Oval 382"/>
            <p:cNvSpPr>
              <a:spLocks noChangeArrowheads="1"/>
            </p:cNvSpPr>
            <p:nvPr/>
          </p:nvSpPr>
          <p:spPr bwMode="auto">
            <a:xfrm>
              <a:off x="4416425" y="29765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59" name="Oval 383"/>
            <p:cNvSpPr>
              <a:spLocks noChangeArrowheads="1"/>
            </p:cNvSpPr>
            <p:nvPr/>
          </p:nvSpPr>
          <p:spPr bwMode="auto">
            <a:xfrm>
              <a:off x="4500563" y="29765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60" name="Oval 384"/>
            <p:cNvSpPr>
              <a:spLocks noChangeArrowheads="1"/>
            </p:cNvSpPr>
            <p:nvPr/>
          </p:nvSpPr>
          <p:spPr bwMode="auto">
            <a:xfrm>
              <a:off x="4581525" y="2976563"/>
              <a:ext cx="57150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61" name="Oval 385"/>
            <p:cNvSpPr>
              <a:spLocks noChangeArrowheads="1"/>
            </p:cNvSpPr>
            <p:nvPr/>
          </p:nvSpPr>
          <p:spPr bwMode="auto">
            <a:xfrm>
              <a:off x="4664075" y="29765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62" name="Oval 386"/>
            <p:cNvSpPr>
              <a:spLocks noChangeArrowheads="1"/>
            </p:cNvSpPr>
            <p:nvPr/>
          </p:nvSpPr>
          <p:spPr bwMode="auto">
            <a:xfrm>
              <a:off x="3963988" y="30527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63" name="Oval 387"/>
            <p:cNvSpPr>
              <a:spLocks noChangeArrowheads="1"/>
            </p:cNvSpPr>
            <p:nvPr/>
          </p:nvSpPr>
          <p:spPr bwMode="auto">
            <a:xfrm>
              <a:off x="4046538" y="305276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64" name="Oval 388"/>
            <p:cNvSpPr>
              <a:spLocks noChangeArrowheads="1"/>
            </p:cNvSpPr>
            <p:nvPr/>
          </p:nvSpPr>
          <p:spPr bwMode="auto">
            <a:xfrm>
              <a:off x="4127500" y="30527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65" name="Oval 389"/>
            <p:cNvSpPr>
              <a:spLocks noChangeArrowheads="1"/>
            </p:cNvSpPr>
            <p:nvPr/>
          </p:nvSpPr>
          <p:spPr bwMode="auto">
            <a:xfrm>
              <a:off x="4211638" y="30527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66" name="Oval 390"/>
            <p:cNvSpPr>
              <a:spLocks noChangeArrowheads="1"/>
            </p:cNvSpPr>
            <p:nvPr/>
          </p:nvSpPr>
          <p:spPr bwMode="auto">
            <a:xfrm>
              <a:off x="4294188" y="305276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67" name="Oval 391"/>
            <p:cNvSpPr>
              <a:spLocks noChangeArrowheads="1"/>
            </p:cNvSpPr>
            <p:nvPr/>
          </p:nvSpPr>
          <p:spPr bwMode="auto">
            <a:xfrm>
              <a:off x="4376738" y="30527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68" name="Oval 392"/>
            <p:cNvSpPr>
              <a:spLocks noChangeArrowheads="1"/>
            </p:cNvSpPr>
            <p:nvPr/>
          </p:nvSpPr>
          <p:spPr bwMode="auto">
            <a:xfrm>
              <a:off x="4459288" y="30527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69" name="Oval 393"/>
            <p:cNvSpPr>
              <a:spLocks noChangeArrowheads="1"/>
            </p:cNvSpPr>
            <p:nvPr/>
          </p:nvSpPr>
          <p:spPr bwMode="auto">
            <a:xfrm>
              <a:off x="4541838" y="305276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70" name="Oval 394"/>
            <p:cNvSpPr>
              <a:spLocks noChangeArrowheads="1"/>
            </p:cNvSpPr>
            <p:nvPr/>
          </p:nvSpPr>
          <p:spPr bwMode="auto">
            <a:xfrm>
              <a:off x="4624388" y="30527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71" name="Oval 395"/>
            <p:cNvSpPr>
              <a:spLocks noChangeArrowheads="1"/>
            </p:cNvSpPr>
            <p:nvPr/>
          </p:nvSpPr>
          <p:spPr bwMode="auto">
            <a:xfrm>
              <a:off x="4706938" y="305276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72" name="Oval 396"/>
            <p:cNvSpPr>
              <a:spLocks noChangeArrowheads="1"/>
            </p:cNvSpPr>
            <p:nvPr/>
          </p:nvSpPr>
          <p:spPr bwMode="auto">
            <a:xfrm>
              <a:off x="4745038" y="31305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73" name="Oval 397"/>
            <p:cNvSpPr>
              <a:spLocks noChangeArrowheads="1"/>
            </p:cNvSpPr>
            <p:nvPr/>
          </p:nvSpPr>
          <p:spPr bwMode="auto">
            <a:xfrm>
              <a:off x="4002088" y="31305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74" name="Oval 398"/>
            <p:cNvSpPr>
              <a:spLocks noChangeArrowheads="1"/>
            </p:cNvSpPr>
            <p:nvPr/>
          </p:nvSpPr>
          <p:spPr bwMode="auto">
            <a:xfrm>
              <a:off x="4084638" y="31305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75" name="Oval 399"/>
            <p:cNvSpPr>
              <a:spLocks noChangeArrowheads="1"/>
            </p:cNvSpPr>
            <p:nvPr/>
          </p:nvSpPr>
          <p:spPr bwMode="auto">
            <a:xfrm>
              <a:off x="4167188" y="31305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76" name="Oval 400"/>
            <p:cNvSpPr>
              <a:spLocks noChangeArrowheads="1"/>
            </p:cNvSpPr>
            <p:nvPr/>
          </p:nvSpPr>
          <p:spPr bwMode="auto">
            <a:xfrm>
              <a:off x="4249738" y="31305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77" name="Oval 401"/>
            <p:cNvSpPr>
              <a:spLocks noChangeArrowheads="1"/>
            </p:cNvSpPr>
            <p:nvPr/>
          </p:nvSpPr>
          <p:spPr bwMode="auto">
            <a:xfrm>
              <a:off x="4332288" y="31305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78" name="Oval 402"/>
            <p:cNvSpPr>
              <a:spLocks noChangeArrowheads="1"/>
            </p:cNvSpPr>
            <p:nvPr/>
          </p:nvSpPr>
          <p:spPr bwMode="auto">
            <a:xfrm>
              <a:off x="4414838" y="31305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79" name="Oval 403"/>
            <p:cNvSpPr>
              <a:spLocks noChangeArrowheads="1"/>
            </p:cNvSpPr>
            <p:nvPr/>
          </p:nvSpPr>
          <p:spPr bwMode="auto">
            <a:xfrm>
              <a:off x="4497388" y="31305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80" name="Oval 404"/>
            <p:cNvSpPr>
              <a:spLocks noChangeArrowheads="1"/>
            </p:cNvSpPr>
            <p:nvPr/>
          </p:nvSpPr>
          <p:spPr bwMode="auto">
            <a:xfrm>
              <a:off x="4579938" y="31305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81" name="Oval 405"/>
            <p:cNvSpPr>
              <a:spLocks noChangeArrowheads="1"/>
            </p:cNvSpPr>
            <p:nvPr/>
          </p:nvSpPr>
          <p:spPr bwMode="auto">
            <a:xfrm>
              <a:off x="4662488" y="31305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82" name="Oval 406"/>
            <p:cNvSpPr>
              <a:spLocks noChangeArrowheads="1"/>
            </p:cNvSpPr>
            <p:nvPr/>
          </p:nvSpPr>
          <p:spPr bwMode="auto">
            <a:xfrm>
              <a:off x="3960813" y="32067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83" name="Oval 407"/>
            <p:cNvSpPr>
              <a:spLocks noChangeArrowheads="1"/>
            </p:cNvSpPr>
            <p:nvPr/>
          </p:nvSpPr>
          <p:spPr bwMode="auto">
            <a:xfrm>
              <a:off x="4043363" y="32067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84" name="Oval 408"/>
            <p:cNvSpPr>
              <a:spLocks noChangeArrowheads="1"/>
            </p:cNvSpPr>
            <p:nvPr/>
          </p:nvSpPr>
          <p:spPr bwMode="auto">
            <a:xfrm>
              <a:off x="4125913" y="32067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85" name="Oval 409"/>
            <p:cNvSpPr>
              <a:spLocks noChangeArrowheads="1"/>
            </p:cNvSpPr>
            <p:nvPr/>
          </p:nvSpPr>
          <p:spPr bwMode="auto">
            <a:xfrm>
              <a:off x="4208463" y="32067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86" name="Oval 410"/>
            <p:cNvSpPr>
              <a:spLocks noChangeArrowheads="1"/>
            </p:cNvSpPr>
            <p:nvPr/>
          </p:nvSpPr>
          <p:spPr bwMode="auto">
            <a:xfrm>
              <a:off x="4291013" y="32067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87" name="Oval 411"/>
            <p:cNvSpPr>
              <a:spLocks noChangeArrowheads="1"/>
            </p:cNvSpPr>
            <p:nvPr/>
          </p:nvSpPr>
          <p:spPr bwMode="auto">
            <a:xfrm>
              <a:off x="4373563" y="32067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88" name="Oval 412"/>
            <p:cNvSpPr>
              <a:spLocks noChangeArrowheads="1"/>
            </p:cNvSpPr>
            <p:nvPr/>
          </p:nvSpPr>
          <p:spPr bwMode="auto">
            <a:xfrm>
              <a:off x="4456113" y="32067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89" name="Oval 413"/>
            <p:cNvSpPr>
              <a:spLocks noChangeArrowheads="1"/>
            </p:cNvSpPr>
            <p:nvPr/>
          </p:nvSpPr>
          <p:spPr bwMode="auto">
            <a:xfrm>
              <a:off x="4540250" y="32067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90" name="Oval 414"/>
            <p:cNvSpPr>
              <a:spLocks noChangeArrowheads="1"/>
            </p:cNvSpPr>
            <p:nvPr/>
          </p:nvSpPr>
          <p:spPr bwMode="auto">
            <a:xfrm>
              <a:off x="4621213" y="32067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91" name="Oval 415"/>
            <p:cNvSpPr>
              <a:spLocks noChangeArrowheads="1"/>
            </p:cNvSpPr>
            <p:nvPr/>
          </p:nvSpPr>
          <p:spPr bwMode="auto">
            <a:xfrm>
              <a:off x="4703763" y="32067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92" name="Oval 416"/>
            <p:cNvSpPr>
              <a:spLocks noChangeArrowheads="1"/>
            </p:cNvSpPr>
            <p:nvPr/>
          </p:nvSpPr>
          <p:spPr bwMode="auto">
            <a:xfrm>
              <a:off x="4743450" y="32845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93" name="Oval 417"/>
            <p:cNvSpPr>
              <a:spLocks noChangeArrowheads="1"/>
            </p:cNvSpPr>
            <p:nvPr/>
          </p:nvSpPr>
          <p:spPr bwMode="auto">
            <a:xfrm>
              <a:off x="3998913" y="32845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94" name="Oval 418"/>
            <p:cNvSpPr>
              <a:spLocks noChangeArrowheads="1"/>
            </p:cNvSpPr>
            <p:nvPr/>
          </p:nvSpPr>
          <p:spPr bwMode="auto">
            <a:xfrm>
              <a:off x="4083050" y="32845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95" name="Oval 419"/>
            <p:cNvSpPr>
              <a:spLocks noChangeArrowheads="1"/>
            </p:cNvSpPr>
            <p:nvPr/>
          </p:nvSpPr>
          <p:spPr bwMode="auto">
            <a:xfrm>
              <a:off x="4164013" y="32845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96" name="Oval 420"/>
            <p:cNvSpPr>
              <a:spLocks noChangeArrowheads="1"/>
            </p:cNvSpPr>
            <p:nvPr/>
          </p:nvSpPr>
          <p:spPr bwMode="auto">
            <a:xfrm>
              <a:off x="4246563" y="32845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97" name="Oval 421"/>
            <p:cNvSpPr>
              <a:spLocks noChangeArrowheads="1"/>
            </p:cNvSpPr>
            <p:nvPr/>
          </p:nvSpPr>
          <p:spPr bwMode="auto">
            <a:xfrm>
              <a:off x="4330700" y="32845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98" name="Oval 422"/>
            <p:cNvSpPr>
              <a:spLocks noChangeArrowheads="1"/>
            </p:cNvSpPr>
            <p:nvPr/>
          </p:nvSpPr>
          <p:spPr bwMode="auto">
            <a:xfrm>
              <a:off x="4411663" y="32845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0999" name="Oval 423"/>
            <p:cNvSpPr>
              <a:spLocks noChangeArrowheads="1"/>
            </p:cNvSpPr>
            <p:nvPr/>
          </p:nvSpPr>
          <p:spPr bwMode="auto">
            <a:xfrm>
              <a:off x="4494213" y="32845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00" name="Oval 424"/>
            <p:cNvSpPr>
              <a:spLocks noChangeArrowheads="1"/>
            </p:cNvSpPr>
            <p:nvPr/>
          </p:nvSpPr>
          <p:spPr bwMode="auto">
            <a:xfrm>
              <a:off x="4578350" y="328453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01" name="Oval 425"/>
            <p:cNvSpPr>
              <a:spLocks noChangeArrowheads="1"/>
            </p:cNvSpPr>
            <p:nvPr/>
          </p:nvSpPr>
          <p:spPr bwMode="auto">
            <a:xfrm>
              <a:off x="4659313" y="328453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02" name="Oval 426"/>
            <p:cNvSpPr>
              <a:spLocks noChangeArrowheads="1"/>
            </p:cNvSpPr>
            <p:nvPr/>
          </p:nvSpPr>
          <p:spPr bwMode="auto">
            <a:xfrm>
              <a:off x="4749800" y="28241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03" name="AutoShape 427"/>
            <p:cNvSpPr>
              <a:spLocks noChangeArrowheads="1"/>
            </p:cNvSpPr>
            <p:nvPr/>
          </p:nvSpPr>
          <p:spPr bwMode="auto">
            <a:xfrm flipH="1">
              <a:off x="4208463" y="2854325"/>
              <a:ext cx="596900" cy="492125"/>
            </a:xfrm>
            <a:prstGeom prst="rtTriangl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04" name="Rectangle 428"/>
            <p:cNvSpPr>
              <a:spLocks noChangeArrowheads="1"/>
            </p:cNvSpPr>
            <p:nvPr/>
          </p:nvSpPr>
          <p:spPr bwMode="auto">
            <a:xfrm>
              <a:off x="3963988" y="2741613"/>
              <a:ext cx="839787" cy="60166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05" name="Oval 429"/>
            <p:cNvSpPr>
              <a:spLocks noChangeArrowheads="1"/>
            </p:cNvSpPr>
            <p:nvPr/>
          </p:nvSpPr>
          <p:spPr bwMode="auto">
            <a:xfrm>
              <a:off x="4827588" y="27463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06" name="Oval 430"/>
            <p:cNvSpPr>
              <a:spLocks noChangeArrowheads="1"/>
            </p:cNvSpPr>
            <p:nvPr/>
          </p:nvSpPr>
          <p:spPr bwMode="auto">
            <a:xfrm>
              <a:off x="4908550" y="27463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07" name="Oval 431"/>
            <p:cNvSpPr>
              <a:spLocks noChangeArrowheads="1"/>
            </p:cNvSpPr>
            <p:nvPr/>
          </p:nvSpPr>
          <p:spPr bwMode="auto">
            <a:xfrm>
              <a:off x="4992688" y="27463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08" name="Oval 432"/>
            <p:cNvSpPr>
              <a:spLocks noChangeArrowheads="1"/>
            </p:cNvSpPr>
            <p:nvPr/>
          </p:nvSpPr>
          <p:spPr bwMode="auto">
            <a:xfrm>
              <a:off x="5075238" y="27463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09" name="Oval 433"/>
            <p:cNvSpPr>
              <a:spLocks noChangeArrowheads="1"/>
            </p:cNvSpPr>
            <p:nvPr/>
          </p:nvSpPr>
          <p:spPr bwMode="auto">
            <a:xfrm>
              <a:off x="5156200" y="27463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10" name="Oval 434"/>
            <p:cNvSpPr>
              <a:spLocks noChangeArrowheads="1"/>
            </p:cNvSpPr>
            <p:nvPr/>
          </p:nvSpPr>
          <p:spPr bwMode="auto">
            <a:xfrm>
              <a:off x="5240338" y="27463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11" name="Oval 435"/>
            <p:cNvSpPr>
              <a:spLocks noChangeArrowheads="1"/>
            </p:cNvSpPr>
            <p:nvPr/>
          </p:nvSpPr>
          <p:spPr bwMode="auto">
            <a:xfrm>
              <a:off x="5322888" y="27463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12" name="Oval 436"/>
            <p:cNvSpPr>
              <a:spLocks noChangeArrowheads="1"/>
            </p:cNvSpPr>
            <p:nvPr/>
          </p:nvSpPr>
          <p:spPr bwMode="auto">
            <a:xfrm>
              <a:off x="5405438" y="27463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13" name="Oval 437"/>
            <p:cNvSpPr>
              <a:spLocks noChangeArrowheads="1"/>
            </p:cNvSpPr>
            <p:nvPr/>
          </p:nvSpPr>
          <p:spPr bwMode="auto">
            <a:xfrm>
              <a:off x="5487988" y="27463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14" name="Oval 438"/>
            <p:cNvSpPr>
              <a:spLocks noChangeArrowheads="1"/>
            </p:cNvSpPr>
            <p:nvPr/>
          </p:nvSpPr>
          <p:spPr bwMode="auto">
            <a:xfrm>
              <a:off x="5570538" y="27463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15" name="Oval 439"/>
            <p:cNvSpPr>
              <a:spLocks noChangeArrowheads="1"/>
            </p:cNvSpPr>
            <p:nvPr/>
          </p:nvSpPr>
          <p:spPr bwMode="auto">
            <a:xfrm>
              <a:off x="4865688" y="28241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16" name="Oval 440"/>
            <p:cNvSpPr>
              <a:spLocks noChangeArrowheads="1"/>
            </p:cNvSpPr>
            <p:nvPr/>
          </p:nvSpPr>
          <p:spPr bwMode="auto">
            <a:xfrm>
              <a:off x="4946650" y="2824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17" name="Oval 441"/>
            <p:cNvSpPr>
              <a:spLocks noChangeArrowheads="1"/>
            </p:cNvSpPr>
            <p:nvPr/>
          </p:nvSpPr>
          <p:spPr bwMode="auto">
            <a:xfrm>
              <a:off x="5030788" y="28241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18" name="Oval 442"/>
            <p:cNvSpPr>
              <a:spLocks noChangeArrowheads="1"/>
            </p:cNvSpPr>
            <p:nvPr/>
          </p:nvSpPr>
          <p:spPr bwMode="auto">
            <a:xfrm>
              <a:off x="5113338" y="28241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19" name="Oval 443"/>
            <p:cNvSpPr>
              <a:spLocks noChangeArrowheads="1"/>
            </p:cNvSpPr>
            <p:nvPr/>
          </p:nvSpPr>
          <p:spPr bwMode="auto">
            <a:xfrm>
              <a:off x="5195888" y="28241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20" name="Oval 444"/>
            <p:cNvSpPr>
              <a:spLocks noChangeArrowheads="1"/>
            </p:cNvSpPr>
            <p:nvPr/>
          </p:nvSpPr>
          <p:spPr bwMode="auto">
            <a:xfrm>
              <a:off x="5278438" y="28241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21" name="Oval 445"/>
            <p:cNvSpPr>
              <a:spLocks noChangeArrowheads="1"/>
            </p:cNvSpPr>
            <p:nvPr/>
          </p:nvSpPr>
          <p:spPr bwMode="auto">
            <a:xfrm>
              <a:off x="5360988" y="28241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22" name="Oval 446"/>
            <p:cNvSpPr>
              <a:spLocks noChangeArrowheads="1"/>
            </p:cNvSpPr>
            <p:nvPr/>
          </p:nvSpPr>
          <p:spPr bwMode="auto">
            <a:xfrm>
              <a:off x="5443538" y="28241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23" name="Oval 447"/>
            <p:cNvSpPr>
              <a:spLocks noChangeArrowheads="1"/>
            </p:cNvSpPr>
            <p:nvPr/>
          </p:nvSpPr>
          <p:spPr bwMode="auto">
            <a:xfrm>
              <a:off x="5526088" y="28241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24" name="Oval 448"/>
            <p:cNvSpPr>
              <a:spLocks noChangeArrowheads="1"/>
            </p:cNvSpPr>
            <p:nvPr/>
          </p:nvSpPr>
          <p:spPr bwMode="auto">
            <a:xfrm>
              <a:off x="4824413" y="28987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25" name="Oval 449"/>
            <p:cNvSpPr>
              <a:spLocks noChangeArrowheads="1"/>
            </p:cNvSpPr>
            <p:nvPr/>
          </p:nvSpPr>
          <p:spPr bwMode="auto">
            <a:xfrm>
              <a:off x="4906963" y="28987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26" name="Oval 450"/>
            <p:cNvSpPr>
              <a:spLocks noChangeArrowheads="1"/>
            </p:cNvSpPr>
            <p:nvPr/>
          </p:nvSpPr>
          <p:spPr bwMode="auto">
            <a:xfrm>
              <a:off x="4989513" y="28987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27" name="Oval 451"/>
            <p:cNvSpPr>
              <a:spLocks noChangeArrowheads="1"/>
            </p:cNvSpPr>
            <p:nvPr/>
          </p:nvSpPr>
          <p:spPr bwMode="auto">
            <a:xfrm>
              <a:off x="5072063" y="28987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28" name="Oval 452"/>
            <p:cNvSpPr>
              <a:spLocks noChangeArrowheads="1"/>
            </p:cNvSpPr>
            <p:nvPr/>
          </p:nvSpPr>
          <p:spPr bwMode="auto">
            <a:xfrm>
              <a:off x="5154613" y="28987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29" name="Oval 453"/>
            <p:cNvSpPr>
              <a:spLocks noChangeArrowheads="1"/>
            </p:cNvSpPr>
            <p:nvPr/>
          </p:nvSpPr>
          <p:spPr bwMode="auto">
            <a:xfrm>
              <a:off x="5237163" y="28987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30" name="Oval 454"/>
            <p:cNvSpPr>
              <a:spLocks noChangeArrowheads="1"/>
            </p:cNvSpPr>
            <p:nvPr/>
          </p:nvSpPr>
          <p:spPr bwMode="auto">
            <a:xfrm>
              <a:off x="5321300" y="28987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31" name="Oval 455"/>
            <p:cNvSpPr>
              <a:spLocks noChangeArrowheads="1"/>
            </p:cNvSpPr>
            <p:nvPr/>
          </p:nvSpPr>
          <p:spPr bwMode="auto">
            <a:xfrm>
              <a:off x="5402263" y="28987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32" name="Oval 456"/>
            <p:cNvSpPr>
              <a:spLocks noChangeArrowheads="1"/>
            </p:cNvSpPr>
            <p:nvPr/>
          </p:nvSpPr>
          <p:spPr bwMode="auto">
            <a:xfrm>
              <a:off x="5484813" y="28987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33" name="Oval 457"/>
            <p:cNvSpPr>
              <a:spLocks noChangeArrowheads="1"/>
            </p:cNvSpPr>
            <p:nvPr/>
          </p:nvSpPr>
          <p:spPr bwMode="auto">
            <a:xfrm>
              <a:off x="5568950" y="28987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34" name="Oval 458"/>
            <p:cNvSpPr>
              <a:spLocks noChangeArrowheads="1"/>
            </p:cNvSpPr>
            <p:nvPr/>
          </p:nvSpPr>
          <p:spPr bwMode="auto">
            <a:xfrm>
              <a:off x="5607050" y="29765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35" name="Oval 459"/>
            <p:cNvSpPr>
              <a:spLocks noChangeArrowheads="1"/>
            </p:cNvSpPr>
            <p:nvPr/>
          </p:nvSpPr>
          <p:spPr bwMode="auto">
            <a:xfrm>
              <a:off x="486251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36" name="Oval 460"/>
            <p:cNvSpPr>
              <a:spLocks noChangeArrowheads="1"/>
            </p:cNvSpPr>
            <p:nvPr/>
          </p:nvSpPr>
          <p:spPr bwMode="auto">
            <a:xfrm>
              <a:off x="494506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37" name="Oval 461"/>
            <p:cNvSpPr>
              <a:spLocks noChangeArrowheads="1"/>
            </p:cNvSpPr>
            <p:nvPr/>
          </p:nvSpPr>
          <p:spPr bwMode="auto">
            <a:xfrm>
              <a:off x="502761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38" name="Oval 462"/>
            <p:cNvSpPr>
              <a:spLocks noChangeArrowheads="1"/>
            </p:cNvSpPr>
            <p:nvPr/>
          </p:nvSpPr>
          <p:spPr bwMode="auto">
            <a:xfrm>
              <a:off x="5111750" y="29765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39" name="Oval 463"/>
            <p:cNvSpPr>
              <a:spLocks noChangeArrowheads="1"/>
            </p:cNvSpPr>
            <p:nvPr/>
          </p:nvSpPr>
          <p:spPr bwMode="auto">
            <a:xfrm>
              <a:off x="519271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40" name="Oval 464"/>
            <p:cNvSpPr>
              <a:spLocks noChangeArrowheads="1"/>
            </p:cNvSpPr>
            <p:nvPr/>
          </p:nvSpPr>
          <p:spPr bwMode="auto">
            <a:xfrm>
              <a:off x="527526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41" name="Oval 465"/>
            <p:cNvSpPr>
              <a:spLocks noChangeArrowheads="1"/>
            </p:cNvSpPr>
            <p:nvPr/>
          </p:nvSpPr>
          <p:spPr bwMode="auto">
            <a:xfrm>
              <a:off x="5359400" y="29765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42" name="Oval 466"/>
            <p:cNvSpPr>
              <a:spLocks noChangeArrowheads="1"/>
            </p:cNvSpPr>
            <p:nvPr/>
          </p:nvSpPr>
          <p:spPr bwMode="auto">
            <a:xfrm>
              <a:off x="544036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43" name="Oval 467"/>
            <p:cNvSpPr>
              <a:spLocks noChangeArrowheads="1"/>
            </p:cNvSpPr>
            <p:nvPr/>
          </p:nvSpPr>
          <p:spPr bwMode="auto">
            <a:xfrm>
              <a:off x="5522913" y="297656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44" name="Oval 468"/>
            <p:cNvSpPr>
              <a:spLocks noChangeArrowheads="1"/>
            </p:cNvSpPr>
            <p:nvPr/>
          </p:nvSpPr>
          <p:spPr bwMode="auto">
            <a:xfrm>
              <a:off x="4822825" y="305117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45" name="Oval 469"/>
            <p:cNvSpPr>
              <a:spLocks noChangeArrowheads="1"/>
            </p:cNvSpPr>
            <p:nvPr/>
          </p:nvSpPr>
          <p:spPr bwMode="auto">
            <a:xfrm>
              <a:off x="4905375" y="30511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46" name="Oval 470"/>
            <p:cNvSpPr>
              <a:spLocks noChangeArrowheads="1"/>
            </p:cNvSpPr>
            <p:nvPr/>
          </p:nvSpPr>
          <p:spPr bwMode="auto">
            <a:xfrm>
              <a:off x="4986338" y="3051175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47" name="Oval 471"/>
            <p:cNvSpPr>
              <a:spLocks noChangeArrowheads="1"/>
            </p:cNvSpPr>
            <p:nvPr/>
          </p:nvSpPr>
          <p:spPr bwMode="auto">
            <a:xfrm>
              <a:off x="5070475" y="305117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48" name="Oval 472"/>
            <p:cNvSpPr>
              <a:spLocks noChangeArrowheads="1"/>
            </p:cNvSpPr>
            <p:nvPr/>
          </p:nvSpPr>
          <p:spPr bwMode="auto">
            <a:xfrm>
              <a:off x="5153025" y="30511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49" name="Oval 473"/>
            <p:cNvSpPr>
              <a:spLocks noChangeArrowheads="1"/>
            </p:cNvSpPr>
            <p:nvPr/>
          </p:nvSpPr>
          <p:spPr bwMode="auto">
            <a:xfrm>
              <a:off x="5235575" y="305117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50" name="Oval 474"/>
            <p:cNvSpPr>
              <a:spLocks noChangeArrowheads="1"/>
            </p:cNvSpPr>
            <p:nvPr/>
          </p:nvSpPr>
          <p:spPr bwMode="auto">
            <a:xfrm>
              <a:off x="5318125" y="305117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51" name="Oval 475"/>
            <p:cNvSpPr>
              <a:spLocks noChangeArrowheads="1"/>
            </p:cNvSpPr>
            <p:nvPr/>
          </p:nvSpPr>
          <p:spPr bwMode="auto">
            <a:xfrm>
              <a:off x="5400675" y="30511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52" name="Oval 476"/>
            <p:cNvSpPr>
              <a:spLocks noChangeArrowheads="1"/>
            </p:cNvSpPr>
            <p:nvPr/>
          </p:nvSpPr>
          <p:spPr bwMode="auto">
            <a:xfrm>
              <a:off x="5483225" y="3051175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53" name="Oval 477"/>
            <p:cNvSpPr>
              <a:spLocks noChangeArrowheads="1"/>
            </p:cNvSpPr>
            <p:nvPr/>
          </p:nvSpPr>
          <p:spPr bwMode="auto">
            <a:xfrm>
              <a:off x="5565775" y="3051175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54" name="Oval 478"/>
            <p:cNvSpPr>
              <a:spLocks noChangeArrowheads="1"/>
            </p:cNvSpPr>
            <p:nvPr/>
          </p:nvSpPr>
          <p:spPr bwMode="auto">
            <a:xfrm>
              <a:off x="5603875" y="31289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55" name="Oval 479"/>
            <p:cNvSpPr>
              <a:spLocks noChangeArrowheads="1"/>
            </p:cNvSpPr>
            <p:nvPr/>
          </p:nvSpPr>
          <p:spPr bwMode="auto">
            <a:xfrm>
              <a:off x="4860925" y="31289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56" name="Oval 480"/>
            <p:cNvSpPr>
              <a:spLocks noChangeArrowheads="1"/>
            </p:cNvSpPr>
            <p:nvPr/>
          </p:nvSpPr>
          <p:spPr bwMode="auto">
            <a:xfrm>
              <a:off x="4943475" y="31289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57" name="Oval 481"/>
            <p:cNvSpPr>
              <a:spLocks noChangeArrowheads="1"/>
            </p:cNvSpPr>
            <p:nvPr/>
          </p:nvSpPr>
          <p:spPr bwMode="auto">
            <a:xfrm>
              <a:off x="5026025" y="31289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58" name="Oval 482"/>
            <p:cNvSpPr>
              <a:spLocks noChangeArrowheads="1"/>
            </p:cNvSpPr>
            <p:nvPr/>
          </p:nvSpPr>
          <p:spPr bwMode="auto">
            <a:xfrm>
              <a:off x="5108575" y="31289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59" name="Oval 483"/>
            <p:cNvSpPr>
              <a:spLocks noChangeArrowheads="1"/>
            </p:cNvSpPr>
            <p:nvPr/>
          </p:nvSpPr>
          <p:spPr bwMode="auto">
            <a:xfrm>
              <a:off x="5191125" y="31289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60" name="Oval 484"/>
            <p:cNvSpPr>
              <a:spLocks noChangeArrowheads="1"/>
            </p:cNvSpPr>
            <p:nvPr/>
          </p:nvSpPr>
          <p:spPr bwMode="auto">
            <a:xfrm>
              <a:off x="5273675" y="31289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61" name="Oval 485"/>
            <p:cNvSpPr>
              <a:spLocks noChangeArrowheads="1"/>
            </p:cNvSpPr>
            <p:nvPr/>
          </p:nvSpPr>
          <p:spPr bwMode="auto">
            <a:xfrm>
              <a:off x="5356225" y="31289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62" name="Oval 486"/>
            <p:cNvSpPr>
              <a:spLocks noChangeArrowheads="1"/>
            </p:cNvSpPr>
            <p:nvPr/>
          </p:nvSpPr>
          <p:spPr bwMode="auto">
            <a:xfrm>
              <a:off x="5438775" y="31289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63" name="Oval 487"/>
            <p:cNvSpPr>
              <a:spLocks noChangeArrowheads="1"/>
            </p:cNvSpPr>
            <p:nvPr/>
          </p:nvSpPr>
          <p:spPr bwMode="auto">
            <a:xfrm>
              <a:off x="5521325" y="31289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64" name="Oval 488"/>
            <p:cNvSpPr>
              <a:spLocks noChangeArrowheads="1"/>
            </p:cNvSpPr>
            <p:nvPr/>
          </p:nvSpPr>
          <p:spPr bwMode="auto">
            <a:xfrm>
              <a:off x="4819650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65" name="Oval 489"/>
            <p:cNvSpPr>
              <a:spLocks noChangeArrowheads="1"/>
            </p:cNvSpPr>
            <p:nvPr/>
          </p:nvSpPr>
          <p:spPr bwMode="auto">
            <a:xfrm>
              <a:off x="4902200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66" name="Oval 490"/>
            <p:cNvSpPr>
              <a:spLocks noChangeArrowheads="1"/>
            </p:cNvSpPr>
            <p:nvPr/>
          </p:nvSpPr>
          <p:spPr bwMode="auto">
            <a:xfrm>
              <a:off x="4984750" y="32051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67" name="Oval 491"/>
            <p:cNvSpPr>
              <a:spLocks noChangeArrowheads="1"/>
            </p:cNvSpPr>
            <p:nvPr/>
          </p:nvSpPr>
          <p:spPr bwMode="auto">
            <a:xfrm>
              <a:off x="5067300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68" name="Oval 492"/>
            <p:cNvSpPr>
              <a:spLocks noChangeArrowheads="1"/>
            </p:cNvSpPr>
            <p:nvPr/>
          </p:nvSpPr>
          <p:spPr bwMode="auto">
            <a:xfrm>
              <a:off x="5149850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69" name="Oval 493"/>
            <p:cNvSpPr>
              <a:spLocks noChangeArrowheads="1"/>
            </p:cNvSpPr>
            <p:nvPr/>
          </p:nvSpPr>
          <p:spPr bwMode="auto">
            <a:xfrm>
              <a:off x="5232400" y="32051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70" name="Oval 494"/>
            <p:cNvSpPr>
              <a:spLocks noChangeArrowheads="1"/>
            </p:cNvSpPr>
            <p:nvPr/>
          </p:nvSpPr>
          <p:spPr bwMode="auto">
            <a:xfrm>
              <a:off x="5314950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71" name="Oval 495"/>
            <p:cNvSpPr>
              <a:spLocks noChangeArrowheads="1"/>
            </p:cNvSpPr>
            <p:nvPr/>
          </p:nvSpPr>
          <p:spPr bwMode="auto">
            <a:xfrm>
              <a:off x="5399088" y="32051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72" name="Oval 496"/>
            <p:cNvSpPr>
              <a:spLocks noChangeArrowheads="1"/>
            </p:cNvSpPr>
            <p:nvPr/>
          </p:nvSpPr>
          <p:spPr bwMode="auto">
            <a:xfrm>
              <a:off x="5480050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73" name="Oval 497"/>
            <p:cNvSpPr>
              <a:spLocks noChangeArrowheads="1"/>
            </p:cNvSpPr>
            <p:nvPr/>
          </p:nvSpPr>
          <p:spPr bwMode="auto">
            <a:xfrm>
              <a:off x="5562600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74" name="Oval 498"/>
            <p:cNvSpPr>
              <a:spLocks noChangeArrowheads="1"/>
            </p:cNvSpPr>
            <p:nvPr/>
          </p:nvSpPr>
          <p:spPr bwMode="auto">
            <a:xfrm>
              <a:off x="5602288" y="328295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75" name="Oval 499"/>
            <p:cNvSpPr>
              <a:spLocks noChangeArrowheads="1"/>
            </p:cNvSpPr>
            <p:nvPr/>
          </p:nvSpPr>
          <p:spPr bwMode="auto">
            <a:xfrm>
              <a:off x="4857750" y="328295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76" name="Oval 500"/>
            <p:cNvSpPr>
              <a:spLocks noChangeArrowheads="1"/>
            </p:cNvSpPr>
            <p:nvPr/>
          </p:nvSpPr>
          <p:spPr bwMode="auto">
            <a:xfrm>
              <a:off x="4941888" y="328295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77" name="Oval 501"/>
            <p:cNvSpPr>
              <a:spLocks noChangeArrowheads="1"/>
            </p:cNvSpPr>
            <p:nvPr/>
          </p:nvSpPr>
          <p:spPr bwMode="auto">
            <a:xfrm>
              <a:off x="5022850" y="328295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78" name="Oval 502"/>
            <p:cNvSpPr>
              <a:spLocks noChangeArrowheads="1"/>
            </p:cNvSpPr>
            <p:nvPr/>
          </p:nvSpPr>
          <p:spPr bwMode="auto">
            <a:xfrm>
              <a:off x="5105400" y="328295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79" name="Oval 503"/>
            <p:cNvSpPr>
              <a:spLocks noChangeArrowheads="1"/>
            </p:cNvSpPr>
            <p:nvPr/>
          </p:nvSpPr>
          <p:spPr bwMode="auto">
            <a:xfrm>
              <a:off x="5189538" y="328295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80" name="Oval 504"/>
            <p:cNvSpPr>
              <a:spLocks noChangeArrowheads="1"/>
            </p:cNvSpPr>
            <p:nvPr/>
          </p:nvSpPr>
          <p:spPr bwMode="auto">
            <a:xfrm>
              <a:off x="5270500" y="328295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81" name="Oval 505"/>
            <p:cNvSpPr>
              <a:spLocks noChangeArrowheads="1"/>
            </p:cNvSpPr>
            <p:nvPr/>
          </p:nvSpPr>
          <p:spPr bwMode="auto">
            <a:xfrm>
              <a:off x="5353050" y="328295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82" name="Oval 506"/>
            <p:cNvSpPr>
              <a:spLocks noChangeArrowheads="1"/>
            </p:cNvSpPr>
            <p:nvPr/>
          </p:nvSpPr>
          <p:spPr bwMode="auto">
            <a:xfrm>
              <a:off x="5437188" y="328295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83" name="Oval 507"/>
            <p:cNvSpPr>
              <a:spLocks noChangeArrowheads="1"/>
            </p:cNvSpPr>
            <p:nvPr/>
          </p:nvSpPr>
          <p:spPr bwMode="auto">
            <a:xfrm>
              <a:off x="5518150" y="328295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84" name="Oval 508"/>
            <p:cNvSpPr>
              <a:spLocks noChangeArrowheads="1"/>
            </p:cNvSpPr>
            <p:nvPr/>
          </p:nvSpPr>
          <p:spPr bwMode="auto">
            <a:xfrm>
              <a:off x="5608638" y="282575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85" name="AutoShape 509"/>
            <p:cNvSpPr>
              <a:spLocks noChangeArrowheads="1"/>
            </p:cNvSpPr>
            <p:nvPr/>
          </p:nvSpPr>
          <p:spPr bwMode="auto">
            <a:xfrm flipH="1">
              <a:off x="4957763" y="2736850"/>
              <a:ext cx="706437" cy="601663"/>
            </a:xfrm>
            <a:prstGeom prst="rtTriangl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86" name="Rectangle 510"/>
            <p:cNvSpPr>
              <a:spLocks noChangeArrowheads="1"/>
            </p:cNvSpPr>
            <p:nvPr/>
          </p:nvSpPr>
          <p:spPr bwMode="auto">
            <a:xfrm>
              <a:off x="4822825" y="2743200"/>
              <a:ext cx="839788" cy="59690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87" name="Oval 511"/>
            <p:cNvSpPr>
              <a:spLocks noChangeArrowheads="1"/>
            </p:cNvSpPr>
            <p:nvPr/>
          </p:nvSpPr>
          <p:spPr bwMode="auto">
            <a:xfrm>
              <a:off x="5691188" y="2782047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88" name="Oval 512"/>
            <p:cNvSpPr>
              <a:spLocks noChangeArrowheads="1"/>
            </p:cNvSpPr>
            <p:nvPr/>
          </p:nvSpPr>
          <p:spPr bwMode="auto">
            <a:xfrm>
              <a:off x="5772150" y="2744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89" name="Oval 513"/>
            <p:cNvSpPr>
              <a:spLocks noChangeArrowheads="1"/>
            </p:cNvSpPr>
            <p:nvPr/>
          </p:nvSpPr>
          <p:spPr bwMode="auto">
            <a:xfrm>
              <a:off x="5854700" y="2744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90" name="Oval 514"/>
            <p:cNvSpPr>
              <a:spLocks noChangeArrowheads="1"/>
            </p:cNvSpPr>
            <p:nvPr/>
          </p:nvSpPr>
          <p:spPr bwMode="auto">
            <a:xfrm>
              <a:off x="5934075" y="27447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91" name="Oval 515"/>
            <p:cNvSpPr>
              <a:spLocks noChangeArrowheads="1"/>
            </p:cNvSpPr>
            <p:nvPr/>
          </p:nvSpPr>
          <p:spPr bwMode="auto">
            <a:xfrm>
              <a:off x="6015038" y="2744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92" name="Oval 516"/>
            <p:cNvSpPr>
              <a:spLocks noChangeArrowheads="1"/>
            </p:cNvSpPr>
            <p:nvPr/>
          </p:nvSpPr>
          <p:spPr bwMode="auto">
            <a:xfrm>
              <a:off x="6097588" y="2744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93" name="Oval 517"/>
            <p:cNvSpPr>
              <a:spLocks noChangeArrowheads="1"/>
            </p:cNvSpPr>
            <p:nvPr/>
          </p:nvSpPr>
          <p:spPr bwMode="auto">
            <a:xfrm>
              <a:off x="6178550" y="2744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94" name="Oval 518"/>
            <p:cNvSpPr>
              <a:spLocks noChangeArrowheads="1"/>
            </p:cNvSpPr>
            <p:nvPr/>
          </p:nvSpPr>
          <p:spPr bwMode="auto">
            <a:xfrm>
              <a:off x="6259513" y="27447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95" name="Oval 519"/>
            <p:cNvSpPr>
              <a:spLocks noChangeArrowheads="1"/>
            </p:cNvSpPr>
            <p:nvPr/>
          </p:nvSpPr>
          <p:spPr bwMode="auto">
            <a:xfrm>
              <a:off x="6340475" y="2744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96" name="Oval 520"/>
            <p:cNvSpPr>
              <a:spLocks noChangeArrowheads="1"/>
            </p:cNvSpPr>
            <p:nvPr/>
          </p:nvSpPr>
          <p:spPr bwMode="auto">
            <a:xfrm>
              <a:off x="6421438" y="2744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97" name="Oval 521"/>
            <p:cNvSpPr>
              <a:spLocks noChangeArrowheads="1"/>
            </p:cNvSpPr>
            <p:nvPr/>
          </p:nvSpPr>
          <p:spPr bwMode="auto">
            <a:xfrm>
              <a:off x="5727700" y="28225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98" name="Oval 522"/>
            <p:cNvSpPr>
              <a:spLocks noChangeArrowheads="1"/>
            </p:cNvSpPr>
            <p:nvPr/>
          </p:nvSpPr>
          <p:spPr bwMode="auto">
            <a:xfrm>
              <a:off x="5810250" y="2822575"/>
              <a:ext cx="52388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099" name="Oval 523"/>
            <p:cNvSpPr>
              <a:spLocks noChangeArrowheads="1"/>
            </p:cNvSpPr>
            <p:nvPr/>
          </p:nvSpPr>
          <p:spPr bwMode="auto">
            <a:xfrm>
              <a:off x="5891213" y="28225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00" name="Oval 524"/>
            <p:cNvSpPr>
              <a:spLocks noChangeArrowheads="1"/>
            </p:cNvSpPr>
            <p:nvPr/>
          </p:nvSpPr>
          <p:spPr bwMode="auto">
            <a:xfrm>
              <a:off x="5972175" y="28225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01" name="Oval 525"/>
            <p:cNvSpPr>
              <a:spLocks noChangeArrowheads="1"/>
            </p:cNvSpPr>
            <p:nvPr/>
          </p:nvSpPr>
          <p:spPr bwMode="auto">
            <a:xfrm>
              <a:off x="6053138" y="28225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02" name="Oval 526"/>
            <p:cNvSpPr>
              <a:spLocks noChangeArrowheads="1"/>
            </p:cNvSpPr>
            <p:nvPr/>
          </p:nvSpPr>
          <p:spPr bwMode="auto">
            <a:xfrm>
              <a:off x="6134100" y="28225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03" name="Oval 527"/>
            <p:cNvSpPr>
              <a:spLocks noChangeArrowheads="1"/>
            </p:cNvSpPr>
            <p:nvPr/>
          </p:nvSpPr>
          <p:spPr bwMode="auto">
            <a:xfrm>
              <a:off x="6215063" y="28225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04" name="Oval 528"/>
            <p:cNvSpPr>
              <a:spLocks noChangeArrowheads="1"/>
            </p:cNvSpPr>
            <p:nvPr/>
          </p:nvSpPr>
          <p:spPr bwMode="auto">
            <a:xfrm>
              <a:off x="6296025" y="28225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05" name="Oval 529"/>
            <p:cNvSpPr>
              <a:spLocks noChangeArrowheads="1"/>
            </p:cNvSpPr>
            <p:nvPr/>
          </p:nvSpPr>
          <p:spPr bwMode="auto">
            <a:xfrm>
              <a:off x="6376988" y="28225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06" name="Oval 530"/>
            <p:cNvSpPr>
              <a:spLocks noChangeArrowheads="1"/>
            </p:cNvSpPr>
            <p:nvPr/>
          </p:nvSpPr>
          <p:spPr bwMode="auto">
            <a:xfrm>
              <a:off x="5688013" y="28971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07" name="Oval 531"/>
            <p:cNvSpPr>
              <a:spLocks noChangeArrowheads="1"/>
            </p:cNvSpPr>
            <p:nvPr/>
          </p:nvSpPr>
          <p:spPr bwMode="auto">
            <a:xfrm>
              <a:off x="5768975" y="28971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08" name="Oval 532"/>
            <p:cNvSpPr>
              <a:spLocks noChangeArrowheads="1"/>
            </p:cNvSpPr>
            <p:nvPr/>
          </p:nvSpPr>
          <p:spPr bwMode="auto">
            <a:xfrm>
              <a:off x="5851525" y="28971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09" name="Oval 533"/>
            <p:cNvSpPr>
              <a:spLocks noChangeArrowheads="1"/>
            </p:cNvSpPr>
            <p:nvPr/>
          </p:nvSpPr>
          <p:spPr bwMode="auto">
            <a:xfrm>
              <a:off x="5932488" y="28971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10" name="Oval 534"/>
            <p:cNvSpPr>
              <a:spLocks noChangeArrowheads="1"/>
            </p:cNvSpPr>
            <p:nvPr/>
          </p:nvSpPr>
          <p:spPr bwMode="auto">
            <a:xfrm>
              <a:off x="6011863" y="28971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11" name="Oval 535"/>
            <p:cNvSpPr>
              <a:spLocks noChangeArrowheads="1"/>
            </p:cNvSpPr>
            <p:nvPr/>
          </p:nvSpPr>
          <p:spPr bwMode="auto">
            <a:xfrm>
              <a:off x="6094413" y="28971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12" name="Oval 536"/>
            <p:cNvSpPr>
              <a:spLocks noChangeArrowheads="1"/>
            </p:cNvSpPr>
            <p:nvPr/>
          </p:nvSpPr>
          <p:spPr bwMode="auto">
            <a:xfrm>
              <a:off x="6175375" y="28971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13" name="Oval 537"/>
            <p:cNvSpPr>
              <a:spLocks noChangeArrowheads="1"/>
            </p:cNvSpPr>
            <p:nvPr/>
          </p:nvSpPr>
          <p:spPr bwMode="auto">
            <a:xfrm>
              <a:off x="6257925" y="28971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14" name="Oval 538"/>
            <p:cNvSpPr>
              <a:spLocks noChangeArrowheads="1"/>
            </p:cNvSpPr>
            <p:nvPr/>
          </p:nvSpPr>
          <p:spPr bwMode="auto">
            <a:xfrm>
              <a:off x="6337300" y="28971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15" name="Oval 539"/>
            <p:cNvSpPr>
              <a:spLocks noChangeArrowheads="1"/>
            </p:cNvSpPr>
            <p:nvPr/>
          </p:nvSpPr>
          <p:spPr bwMode="auto">
            <a:xfrm>
              <a:off x="6418263" y="28971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16" name="Oval 540"/>
            <p:cNvSpPr>
              <a:spLocks noChangeArrowheads="1"/>
            </p:cNvSpPr>
            <p:nvPr/>
          </p:nvSpPr>
          <p:spPr bwMode="auto">
            <a:xfrm>
              <a:off x="6457950" y="29733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17" name="Oval 541"/>
            <p:cNvSpPr>
              <a:spLocks noChangeArrowheads="1"/>
            </p:cNvSpPr>
            <p:nvPr/>
          </p:nvSpPr>
          <p:spPr bwMode="auto">
            <a:xfrm>
              <a:off x="5726113" y="2973388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18" name="Oval 542"/>
            <p:cNvSpPr>
              <a:spLocks noChangeArrowheads="1"/>
            </p:cNvSpPr>
            <p:nvPr/>
          </p:nvSpPr>
          <p:spPr bwMode="auto">
            <a:xfrm>
              <a:off x="5808663" y="2973388"/>
              <a:ext cx="52387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19" name="Oval 543"/>
            <p:cNvSpPr>
              <a:spLocks noChangeArrowheads="1"/>
            </p:cNvSpPr>
            <p:nvPr/>
          </p:nvSpPr>
          <p:spPr bwMode="auto">
            <a:xfrm>
              <a:off x="5889625" y="29733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20" name="Oval 544"/>
            <p:cNvSpPr>
              <a:spLocks noChangeArrowheads="1"/>
            </p:cNvSpPr>
            <p:nvPr/>
          </p:nvSpPr>
          <p:spPr bwMode="auto">
            <a:xfrm>
              <a:off x="5970588" y="29733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21" name="Oval 545"/>
            <p:cNvSpPr>
              <a:spLocks noChangeArrowheads="1"/>
            </p:cNvSpPr>
            <p:nvPr/>
          </p:nvSpPr>
          <p:spPr bwMode="auto">
            <a:xfrm>
              <a:off x="6051550" y="29733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22" name="Oval 546"/>
            <p:cNvSpPr>
              <a:spLocks noChangeArrowheads="1"/>
            </p:cNvSpPr>
            <p:nvPr/>
          </p:nvSpPr>
          <p:spPr bwMode="auto">
            <a:xfrm>
              <a:off x="6132513" y="29733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23" name="Oval 547"/>
            <p:cNvSpPr>
              <a:spLocks noChangeArrowheads="1"/>
            </p:cNvSpPr>
            <p:nvPr/>
          </p:nvSpPr>
          <p:spPr bwMode="auto">
            <a:xfrm>
              <a:off x="6213475" y="29733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24" name="Oval 548"/>
            <p:cNvSpPr>
              <a:spLocks noChangeArrowheads="1"/>
            </p:cNvSpPr>
            <p:nvPr/>
          </p:nvSpPr>
          <p:spPr bwMode="auto">
            <a:xfrm>
              <a:off x="6296025" y="29733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25" name="Oval 549"/>
            <p:cNvSpPr>
              <a:spLocks noChangeArrowheads="1"/>
            </p:cNvSpPr>
            <p:nvPr/>
          </p:nvSpPr>
          <p:spPr bwMode="auto">
            <a:xfrm>
              <a:off x="6375400" y="29733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26" name="Oval 550"/>
            <p:cNvSpPr>
              <a:spLocks noChangeArrowheads="1"/>
            </p:cNvSpPr>
            <p:nvPr/>
          </p:nvSpPr>
          <p:spPr bwMode="auto">
            <a:xfrm>
              <a:off x="5686425" y="30480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27" name="Oval 551"/>
            <p:cNvSpPr>
              <a:spLocks noChangeArrowheads="1"/>
            </p:cNvSpPr>
            <p:nvPr/>
          </p:nvSpPr>
          <p:spPr bwMode="auto">
            <a:xfrm>
              <a:off x="5767388" y="30480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28" name="Oval 552"/>
            <p:cNvSpPr>
              <a:spLocks noChangeArrowheads="1"/>
            </p:cNvSpPr>
            <p:nvPr/>
          </p:nvSpPr>
          <p:spPr bwMode="auto">
            <a:xfrm>
              <a:off x="5849938" y="30480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29" name="Oval 553"/>
            <p:cNvSpPr>
              <a:spLocks noChangeArrowheads="1"/>
            </p:cNvSpPr>
            <p:nvPr/>
          </p:nvSpPr>
          <p:spPr bwMode="auto">
            <a:xfrm>
              <a:off x="5930900" y="30480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30" name="Oval 554"/>
            <p:cNvSpPr>
              <a:spLocks noChangeArrowheads="1"/>
            </p:cNvSpPr>
            <p:nvPr/>
          </p:nvSpPr>
          <p:spPr bwMode="auto">
            <a:xfrm>
              <a:off x="6011863" y="30480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31" name="Oval 555"/>
            <p:cNvSpPr>
              <a:spLocks noChangeArrowheads="1"/>
            </p:cNvSpPr>
            <p:nvPr/>
          </p:nvSpPr>
          <p:spPr bwMode="auto">
            <a:xfrm>
              <a:off x="6092825" y="30480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32" name="Oval 556"/>
            <p:cNvSpPr>
              <a:spLocks noChangeArrowheads="1"/>
            </p:cNvSpPr>
            <p:nvPr/>
          </p:nvSpPr>
          <p:spPr bwMode="auto">
            <a:xfrm>
              <a:off x="6173788" y="30480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33" name="Oval 557"/>
            <p:cNvSpPr>
              <a:spLocks noChangeArrowheads="1"/>
            </p:cNvSpPr>
            <p:nvPr/>
          </p:nvSpPr>
          <p:spPr bwMode="auto">
            <a:xfrm>
              <a:off x="6256338" y="30480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34" name="Oval 558"/>
            <p:cNvSpPr>
              <a:spLocks noChangeArrowheads="1"/>
            </p:cNvSpPr>
            <p:nvPr/>
          </p:nvSpPr>
          <p:spPr bwMode="auto">
            <a:xfrm>
              <a:off x="6335713" y="30480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35" name="Oval 559"/>
            <p:cNvSpPr>
              <a:spLocks noChangeArrowheads="1"/>
            </p:cNvSpPr>
            <p:nvPr/>
          </p:nvSpPr>
          <p:spPr bwMode="auto">
            <a:xfrm>
              <a:off x="6416675" y="30480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36" name="Oval 560"/>
            <p:cNvSpPr>
              <a:spLocks noChangeArrowheads="1"/>
            </p:cNvSpPr>
            <p:nvPr/>
          </p:nvSpPr>
          <p:spPr bwMode="auto">
            <a:xfrm>
              <a:off x="6454775" y="3125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37" name="Oval 561"/>
            <p:cNvSpPr>
              <a:spLocks noChangeArrowheads="1"/>
            </p:cNvSpPr>
            <p:nvPr/>
          </p:nvSpPr>
          <p:spPr bwMode="auto">
            <a:xfrm>
              <a:off x="5724525" y="3125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38" name="Oval 562"/>
            <p:cNvSpPr>
              <a:spLocks noChangeArrowheads="1"/>
            </p:cNvSpPr>
            <p:nvPr/>
          </p:nvSpPr>
          <p:spPr bwMode="auto">
            <a:xfrm>
              <a:off x="5805488" y="3125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39" name="Oval 563"/>
            <p:cNvSpPr>
              <a:spLocks noChangeArrowheads="1"/>
            </p:cNvSpPr>
            <p:nvPr/>
          </p:nvSpPr>
          <p:spPr bwMode="auto">
            <a:xfrm>
              <a:off x="5886450" y="3125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40" name="Oval 564"/>
            <p:cNvSpPr>
              <a:spLocks noChangeArrowheads="1"/>
            </p:cNvSpPr>
            <p:nvPr/>
          </p:nvSpPr>
          <p:spPr bwMode="auto">
            <a:xfrm>
              <a:off x="5967413" y="3125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41" name="Oval 565"/>
            <p:cNvSpPr>
              <a:spLocks noChangeArrowheads="1"/>
            </p:cNvSpPr>
            <p:nvPr/>
          </p:nvSpPr>
          <p:spPr bwMode="auto">
            <a:xfrm>
              <a:off x="6048375" y="31257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42" name="Oval 566"/>
            <p:cNvSpPr>
              <a:spLocks noChangeArrowheads="1"/>
            </p:cNvSpPr>
            <p:nvPr/>
          </p:nvSpPr>
          <p:spPr bwMode="auto">
            <a:xfrm>
              <a:off x="6129338" y="3125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43" name="Oval 567"/>
            <p:cNvSpPr>
              <a:spLocks noChangeArrowheads="1"/>
            </p:cNvSpPr>
            <p:nvPr/>
          </p:nvSpPr>
          <p:spPr bwMode="auto">
            <a:xfrm>
              <a:off x="6211888" y="3125788"/>
              <a:ext cx="52387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44" name="Oval 568"/>
            <p:cNvSpPr>
              <a:spLocks noChangeArrowheads="1"/>
            </p:cNvSpPr>
            <p:nvPr/>
          </p:nvSpPr>
          <p:spPr bwMode="auto">
            <a:xfrm>
              <a:off x="6292850" y="3125788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45" name="Oval 569"/>
            <p:cNvSpPr>
              <a:spLocks noChangeArrowheads="1"/>
            </p:cNvSpPr>
            <p:nvPr/>
          </p:nvSpPr>
          <p:spPr bwMode="auto">
            <a:xfrm>
              <a:off x="6372225" y="31257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46" name="Oval 570"/>
            <p:cNvSpPr>
              <a:spLocks noChangeArrowheads="1"/>
            </p:cNvSpPr>
            <p:nvPr/>
          </p:nvSpPr>
          <p:spPr bwMode="auto">
            <a:xfrm>
              <a:off x="5684838" y="32004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47" name="Oval 571"/>
            <p:cNvSpPr>
              <a:spLocks noChangeArrowheads="1"/>
            </p:cNvSpPr>
            <p:nvPr/>
          </p:nvSpPr>
          <p:spPr bwMode="auto">
            <a:xfrm>
              <a:off x="5764213" y="32004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48" name="Oval 572"/>
            <p:cNvSpPr>
              <a:spLocks noChangeArrowheads="1"/>
            </p:cNvSpPr>
            <p:nvPr/>
          </p:nvSpPr>
          <p:spPr bwMode="auto">
            <a:xfrm>
              <a:off x="5846763" y="32004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49" name="Oval 573"/>
            <p:cNvSpPr>
              <a:spLocks noChangeArrowheads="1"/>
            </p:cNvSpPr>
            <p:nvPr/>
          </p:nvSpPr>
          <p:spPr bwMode="auto">
            <a:xfrm>
              <a:off x="5927725" y="32004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50" name="Oval 574"/>
            <p:cNvSpPr>
              <a:spLocks noChangeArrowheads="1"/>
            </p:cNvSpPr>
            <p:nvPr/>
          </p:nvSpPr>
          <p:spPr bwMode="auto">
            <a:xfrm>
              <a:off x="6010275" y="3200400"/>
              <a:ext cx="52388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51" name="Oval 575"/>
            <p:cNvSpPr>
              <a:spLocks noChangeArrowheads="1"/>
            </p:cNvSpPr>
            <p:nvPr/>
          </p:nvSpPr>
          <p:spPr bwMode="auto">
            <a:xfrm>
              <a:off x="6089650" y="32004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52" name="Oval 576"/>
            <p:cNvSpPr>
              <a:spLocks noChangeArrowheads="1"/>
            </p:cNvSpPr>
            <p:nvPr/>
          </p:nvSpPr>
          <p:spPr bwMode="auto">
            <a:xfrm>
              <a:off x="6170613" y="32004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53" name="Oval 577"/>
            <p:cNvSpPr>
              <a:spLocks noChangeArrowheads="1"/>
            </p:cNvSpPr>
            <p:nvPr/>
          </p:nvSpPr>
          <p:spPr bwMode="auto">
            <a:xfrm>
              <a:off x="6253163" y="32004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54" name="Oval 578"/>
            <p:cNvSpPr>
              <a:spLocks noChangeArrowheads="1"/>
            </p:cNvSpPr>
            <p:nvPr/>
          </p:nvSpPr>
          <p:spPr bwMode="auto">
            <a:xfrm>
              <a:off x="6334125" y="32004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55" name="Oval 579"/>
            <p:cNvSpPr>
              <a:spLocks noChangeArrowheads="1"/>
            </p:cNvSpPr>
            <p:nvPr/>
          </p:nvSpPr>
          <p:spPr bwMode="auto">
            <a:xfrm>
              <a:off x="6415088" y="3200400"/>
              <a:ext cx="52387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56" name="Oval 580"/>
            <p:cNvSpPr>
              <a:spLocks noChangeArrowheads="1"/>
            </p:cNvSpPr>
            <p:nvPr/>
          </p:nvSpPr>
          <p:spPr bwMode="auto">
            <a:xfrm>
              <a:off x="6453188" y="32766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57" name="Oval 581"/>
            <p:cNvSpPr>
              <a:spLocks noChangeArrowheads="1"/>
            </p:cNvSpPr>
            <p:nvPr/>
          </p:nvSpPr>
          <p:spPr bwMode="auto">
            <a:xfrm>
              <a:off x="5721350" y="32766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58" name="Oval 582"/>
            <p:cNvSpPr>
              <a:spLocks noChangeArrowheads="1"/>
            </p:cNvSpPr>
            <p:nvPr/>
          </p:nvSpPr>
          <p:spPr bwMode="auto">
            <a:xfrm>
              <a:off x="5802313" y="32766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59" name="Oval 583"/>
            <p:cNvSpPr>
              <a:spLocks noChangeArrowheads="1"/>
            </p:cNvSpPr>
            <p:nvPr/>
          </p:nvSpPr>
          <p:spPr bwMode="auto">
            <a:xfrm>
              <a:off x="5883275" y="32766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60" name="Oval 584"/>
            <p:cNvSpPr>
              <a:spLocks noChangeArrowheads="1"/>
            </p:cNvSpPr>
            <p:nvPr/>
          </p:nvSpPr>
          <p:spPr bwMode="auto">
            <a:xfrm>
              <a:off x="5964238" y="32766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61" name="Oval 585"/>
            <p:cNvSpPr>
              <a:spLocks noChangeArrowheads="1"/>
            </p:cNvSpPr>
            <p:nvPr/>
          </p:nvSpPr>
          <p:spPr bwMode="auto">
            <a:xfrm>
              <a:off x="6046788" y="32766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62" name="Oval 586"/>
            <p:cNvSpPr>
              <a:spLocks noChangeArrowheads="1"/>
            </p:cNvSpPr>
            <p:nvPr/>
          </p:nvSpPr>
          <p:spPr bwMode="auto">
            <a:xfrm>
              <a:off x="6126163" y="32766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63" name="Oval 587"/>
            <p:cNvSpPr>
              <a:spLocks noChangeArrowheads="1"/>
            </p:cNvSpPr>
            <p:nvPr/>
          </p:nvSpPr>
          <p:spPr bwMode="auto">
            <a:xfrm>
              <a:off x="6208713" y="32766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64" name="Oval 588"/>
            <p:cNvSpPr>
              <a:spLocks noChangeArrowheads="1"/>
            </p:cNvSpPr>
            <p:nvPr/>
          </p:nvSpPr>
          <p:spPr bwMode="auto">
            <a:xfrm>
              <a:off x="6289675" y="32766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65" name="Oval 589"/>
            <p:cNvSpPr>
              <a:spLocks noChangeArrowheads="1"/>
            </p:cNvSpPr>
            <p:nvPr/>
          </p:nvSpPr>
          <p:spPr bwMode="auto">
            <a:xfrm>
              <a:off x="6372225" y="32766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66" name="Oval 590"/>
            <p:cNvSpPr>
              <a:spLocks noChangeArrowheads="1"/>
            </p:cNvSpPr>
            <p:nvPr/>
          </p:nvSpPr>
          <p:spPr bwMode="auto">
            <a:xfrm>
              <a:off x="6459538" y="28241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67" name="AutoShape 591"/>
            <p:cNvSpPr>
              <a:spLocks noChangeArrowheads="1"/>
            </p:cNvSpPr>
            <p:nvPr/>
          </p:nvSpPr>
          <p:spPr bwMode="auto">
            <a:xfrm flipH="1">
              <a:off x="5702300" y="2627313"/>
              <a:ext cx="814388" cy="709612"/>
            </a:xfrm>
            <a:prstGeom prst="rtTriangl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68" name="Rectangle 592"/>
            <p:cNvSpPr>
              <a:spLocks noChangeArrowheads="1"/>
            </p:cNvSpPr>
            <p:nvPr/>
          </p:nvSpPr>
          <p:spPr bwMode="auto">
            <a:xfrm>
              <a:off x="6715125" y="2563813"/>
              <a:ext cx="212725" cy="177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69" name="Rectangle 593"/>
            <p:cNvSpPr>
              <a:spLocks noChangeArrowheads="1"/>
            </p:cNvSpPr>
            <p:nvPr/>
          </p:nvSpPr>
          <p:spPr bwMode="auto">
            <a:xfrm>
              <a:off x="6511925" y="3178175"/>
              <a:ext cx="77788" cy="15875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70" name="Rectangle 594"/>
            <p:cNvSpPr>
              <a:spLocks noChangeArrowheads="1"/>
            </p:cNvSpPr>
            <p:nvPr/>
          </p:nvSpPr>
          <p:spPr bwMode="auto">
            <a:xfrm>
              <a:off x="5686425" y="2743200"/>
              <a:ext cx="827088" cy="59055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71" name="Oval 595"/>
            <p:cNvSpPr>
              <a:spLocks noChangeArrowheads="1"/>
            </p:cNvSpPr>
            <p:nvPr/>
          </p:nvSpPr>
          <p:spPr bwMode="auto">
            <a:xfrm>
              <a:off x="6534150" y="274161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72" name="Oval 596"/>
            <p:cNvSpPr>
              <a:spLocks noChangeArrowheads="1"/>
            </p:cNvSpPr>
            <p:nvPr/>
          </p:nvSpPr>
          <p:spPr bwMode="auto">
            <a:xfrm>
              <a:off x="6621463" y="274161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73" name="Oval 597"/>
            <p:cNvSpPr>
              <a:spLocks noChangeArrowheads="1"/>
            </p:cNvSpPr>
            <p:nvPr/>
          </p:nvSpPr>
          <p:spPr bwMode="auto">
            <a:xfrm>
              <a:off x="6704013" y="274161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74" name="Oval 598"/>
            <p:cNvSpPr>
              <a:spLocks noChangeArrowheads="1"/>
            </p:cNvSpPr>
            <p:nvPr/>
          </p:nvSpPr>
          <p:spPr bwMode="auto">
            <a:xfrm>
              <a:off x="6788150" y="274161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75" name="Oval 599"/>
            <p:cNvSpPr>
              <a:spLocks noChangeArrowheads="1"/>
            </p:cNvSpPr>
            <p:nvPr/>
          </p:nvSpPr>
          <p:spPr bwMode="auto">
            <a:xfrm>
              <a:off x="6869113" y="274161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76" name="Oval 600"/>
            <p:cNvSpPr>
              <a:spLocks noChangeArrowheads="1"/>
            </p:cNvSpPr>
            <p:nvPr/>
          </p:nvSpPr>
          <p:spPr bwMode="auto">
            <a:xfrm>
              <a:off x="6951663" y="274161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77" name="Oval 601"/>
            <p:cNvSpPr>
              <a:spLocks noChangeArrowheads="1"/>
            </p:cNvSpPr>
            <p:nvPr/>
          </p:nvSpPr>
          <p:spPr bwMode="auto">
            <a:xfrm>
              <a:off x="7034213" y="274161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78" name="Oval 602"/>
            <p:cNvSpPr>
              <a:spLocks noChangeArrowheads="1"/>
            </p:cNvSpPr>
            <p:nvPr/>
          </p:nvSpPr>
          <p:spPr bwMode="auto">
            <a:xfrm>
              <a:off x="7116763" y="274161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79" name="Oval 603"/>
            <p:cNvSpPr>
              <a:spLocks noChangeArrowheads="1"/>
            </p:cNvSpPr>
            <p:nvPr/>
          </p:nvSpPr>
          <p:spPr bwMode="auto">
            <a:xfrm>
              <a:off x="7199313" y="274161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80" name="Oval 604"/>
            <p:cNvSpPr>
              <a:spLocks noChangeArrowheads="1"/>
            </p:cNvSpPr>
            <p:nvPr/>
          </p:nvSpPr>
          <p:spPr bwMode="auto">
            <a:xfrm>
              <a:off x="7281863" y="274161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81" name="Oval 605"/>
            <p:cNvSpPr>
              <a:spLocks noChangeArrowheads="1"/>
            </p:cNvSpPr>
            <p:nvPr/>
          </p:nvSpPr>
          <p:spPr bwMode="auto">
            <a:xfrm>
              <a:off x="6572250" y="28194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82" name="Oval 606"/>
            <p:cNvSpPr>
              <a:spLocks noChangeArrowheads="1"/>
            </p:cNvSpPr>
            <p:nvPr/>
          </p:nvSpPr>
          <p:spPr bwMode="auto">
            <a:xfrm>
              <a:off x="6659563" y="28194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83" name="Oval 607"/>
            <p:cNvSpPr>
              <a:spLocks noChangeArrowheads="1"/>
            </p:cNvSpPr>
            <p:nvPr/>
          </p:nvSpPr>
          <p:spPr bwMode="auto">
            <a:xfrm>
              <a:off x="6742113" y="28194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84" name="Oval 608"/>
            <p:cNvSpPr>
              <a:spLocks noChangeArrowheads="1"/>
            </p:cNvSpPr>
            <p:nvPr/>
          </p:nvSpPr>
          <p:spPr bwMode="auto">
            <a:xfrm>
              <a:off x="6826250" y="28194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85" name="Oval 609"/>
            <p:cNvSpPr>
              <a:spLocks noChangeArrowheads="1"/>
            </p:cNvSpPr>
            <p:nvPr/>
          </p:nvSpPr>
          <p:spPr bwMode="auto">
            <a:xfrm>
              <a:off x="6907213" y="28194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86" name="Oval 610"/>
            <p:cNvSpPr>
              <a:spLocks noChangeArrowheads="1"/>
            </p:cNvSpPr>
            <p:nvPr/>
          </p:nvSpPr>
          <p:spPr bwMode="auto">
            <a:xfrm>
              <a:off x="6989763" y="28194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87" name="Oval 611"/>
            <p:cNvSpPr>
              <a:spLocks noChangeArrowheads="1"/>
            </p:cNvSpPr>
            <p:nvPr/>
          </p:nvSpPr>
          <p:spPr bwMode="auto">
            <a:xfrm>
              <a:off x="7072313" y="28194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88" name="Oval 612"/>
            <p:cNvSpPr>
              <a:spLocks noChangeArrowheads="1"/>
            </p:cNvSpPr>
            <p:nvPr/>
          </p:nvSpPr>
          <p:spPr bwMode="auto">
            <a:xfrm>
              <a:off x="7154863" y="28194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89" name="Oval 613"/>
            <p:cNvSpPr>
              <a:spLocks noChangeArrowheads="1"/>
            </p:cNvSpPr>
            <p:nvPr/>
          </p:nvSpPr>
          <p:spPr bwMode="auto">
            <a:xfrm>
              <a:off x="7231063" y="28194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90" name="Oval 614"/>
            <p:cNvSpPr>
              <a:spLocks noChangeArrowheads="1"/>
            </p:cNvSpPr>
            <p:nvPr/>
          </p:nvSpPr>
          <p:spPr bwMode="auto">
            <a:xfrm>
              <a:off x="6530975" y="289401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91" name="Oval 615"/>
            <p:cNvSpPr>
              <a:spLocks noChangeArrowheads="1"/>
            </p:cNvSpPr>
            <p:nvPr/>
          </p:nvSpPr>
          <p:spPr bwMode="auto">
            <a:xfrm>
              <a:off x="6619875" y="289401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92" name="Oval 616"/>
            <p:cNvSpPr>
              <a:spLocks noChangeArrowheads="1"/>
            </p:cNvSpPr>
            <p:nvPr/>
          </p:nvSpPr>
          <p:spPr bwMode="auto">
            <a:xfrm>
              <a:off x="6702425" y="289401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93" name="Oval 617"/>
            <p:cNvSpPr>
              <a:spLocks noChangeArrowheads="1"/>
            </p:cNvSpPr>
            <p:nvPr/>
          </p:nvSpPr>
          <p:spPr bwMode="auto">
            <a:xfrm>
              <a:off x="6784975" y="289401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94" name="Oval 618"/>
            <p:cNvSpPr>
              <a:spLocks noChangeArrowheads="1"/>
            </p:cNvSpPr>
            <p:nvPr/>
          </p:nvSpPr>
          <p:spPr bwMode="auto">
            <a:xfrm>
              <a:off x="6867525" y="289401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95" name="Oval 619"/>
            <p:cNvSpPr>
              <a:spLocks noChangeArrowheads="1"/>
            </p:cNvSpPr>
            <p:nvPr/>
          </p:nvSpPr>
          <p:spPr bwMode="auto">
            <a:xfrm>
              <a:off x="6948488" y="289401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96" name="Oval 620"/>
            <p:cNvSpPr>
              <a:spLocks noChangeArrowheads="1"/>
            </p:cNvSpPr>
            <p:nvPr/>
          </p:nvSpPr>
          <p:spPr bwMode="auto">
            <a:xfrm>
              <a:off x="7032625" y="289401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97" name="Oval 621"/>
            <p:cNvSpPr>
              <a:spLocks noChangeArrowheads="1"/>
            </p:cNvSpPr>
            <p:nvPr/>
          </p:nvSpPr>
          <p:spPr bwMode="auto">
            <a:xfrm>
              <a:off x="7115175" y="289401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98" name="Oval 622"/>
            <p:cNvSpPr>
              <a:spLocks noChangeArrowheads="1"/>
            </p:cNvSpPr>
            <p:nvPr/>
          </p:nvSpPr>
          <p:spPr bwMode="auto">
            <a:xfrm>
              <a:off x="7196138" y="289401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199" name="Oval 623"/>
            <p:cNvSpPr>
              <a:spLocks noChangeArrowheads="1"/>
            </p:cNvSpPr>
            <p:nvPr/>
          </p:nvSpPr>
          <p:spPr bwMode="auto">
            <a:xfrm>
              <a:off x="7280275" y="289401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00" name="Oval 624"/>
            <p:cNvSpPr>
              <a:spLocks noChangeArrowheads="1"/>
            </p:cNvSpPr>
            <p:nvPr/>
          </p:nvSpPr>
          <p:spPr bwMode="auto">
            <a:xfrm>
              <a:off x="7318375" y="29718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01" name="Oval 625"/>
            <p:cNvSpPr>
              <a:spLocks noChangeArrowheads="1"/>
            </p:cNvSpPr>
            <p:nvPr/>
          </p:nvSpPr>
          <p:spPr bwMode="auto">
            <a:xfrm>
              <a:off x="6569075" y="29718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02" name="Oval 626"/>
            <p:cNvSpPr>
              <a:spLocks noChangeArrowheads="1"/>
            </p:cNvSpPr>
            <p:nvPr/>
          </p:nvSpPr>
          <p:spPr bwMode="auto">
            <a:xfrm>
              <a:off x="6657975" y="29718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03" name="Oval 627"/>
            <p:cNvSpPr>
              <a:spLocks noChangeArrowheads="1"/>
            </p:cNvSpPr>
            <p:nvPr/>
          </p:nvSpPr>
          <p:spPr bwMode="auto">
            <a:xfrm>
              <a:off x="6740525" y="29718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04" name="Oval 628"/>
            <p:cNvSpPr>
              <a:spLocks noChangeArrowheads="1"/>
            </p:cNvSpPr>
            <p:nvPr/>
          </p:nvSpPr>
          <p:spPr bwMode="auto">
            <a:xfrm>
              <a:off x="6823075" y="29718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05" name="Oval 629"/>
            <p:cNvSpPr>
              <a:spLocks noChangeArrowheads="1"/>
            </p:cNvSpPr>
            <p:nvPr/>
          </p:nvSpPr>
          <p:spPr bwMode="auto">
            <a:xfrm>
              <a:off x="6905625" y="29718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06" name="Oval 630"/>
            <p:cNvSpPr>
              <a:spLocks noChangeArrowheads="1"/>
            </p:cNvSpPr>
            <p:nvPr/>
          </p:nvSpPr>
          <p:spPr bwMode="auto">
            <a:xfrm>
              <a:off x="6988175" y="29718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07" name="Oval 631"/>
            <p:cNvSpPr>
              <a:spLocks noChangeArrowheads="1"/>
            </p:cNvSpPr>
            <p:nvPr/>
          </p:nvSpPr>
          <p:spPr bwMode="auto">
            <a:xfrm>
              <a:off x="7070725" y="29718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08" name="Oval 632"/>
            <p:cNvSpPr>
              <a:spLocks noChangeArrowheads="1"/>
            </p:cNvSpPr>
            <p:nvPr/>
          </p:nvSpPr>
          <p:spPr bwMode="auto">
            <a:xfrm>
              <a:off x="7153275" y="29718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09" name="Oval 633"/>
            <p:cNvSpPr>
              <a:spLocks noChangeArrowheads="1"/>
            </p:cNvSpPr>
            <p:nvPr/>
          </p:nvSpPr>
          <p:spPr bwMode="auto">
            <a:xfrm>
              <a:off x="7229475" y="29718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10" name="Oval 634"/>
            <p:cNvSpPr>
              <a:spLocks noChangeArrowheads="1"/>
            </p:cNvSpPr>
            <p:nvPr/>
          </p:nvSpPr>
          <p:spPr bwMode="auto">
            <a:xfrm>
              <a:off x="6529388" y="30464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11" name="Oval 635"/>
            <p:cNvSpPr>
              <a:spLocks noChangeArrowheads="1"/>
            </p:cNvSpPr>
            <p:nvPr/>
          </p:nvSpPr>
          <p:spPr bwMode="auto">
            <a:xfrm>
              <a:off x="6618288" y="30464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12" name="Oval 636"/>
            <p:cNvSpPr>
              <a:spLocks noChangeArrowheads="1"/>
            </p:cNvSpPr>
            <p:nvPr/>
          </p:nvSpPr>
          <p:spPr bwMode="auto">
            <a:xfrm>
              <a:off x="6699250" y="304641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13" name="Oval 637"/>
            <p:cNvSpPr>
              <a:spLocks noChangeArrowheads="1"/>
            </p:cNvSpPr>
            <p:nvPr/>
          </p:nvSpPr>
          <p:spPr bwMode="auto">
            <a:xfrm>
              <a:off x="6781800" y="304641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14" name="Oval 638"/>
            <p:cNvSpPr>
              <a:spLocks noChangeArrowheads="1"/>
            </p:cNvSpPr>
            <p:nvPr/>
          </p:nvSpPr>
          <p:spPr bwMode="auto">
            <a:xfrm>
              <a:off x="6865938" y="30464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15" name="Oval 639"/>
            <p:cNvSpPr>
              <a:spLocks noChangeArrowheads="1"/>
            </p:cNvSpPr>
            <p:nvPr/>
          </p:nvSpPr>
          <p:spPr bwMode="auto">
            <a:xfrm>
              <a:off x="6946900" y="30464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16" name="Oval 640"/>
            <p:cNvSpPr>
              <a:spLocks noChangeArrowheads="1"/>
            </p:cNvSpPr>
            <p:nvPr/>
          </p:nvSpPr>
          <p:spPr bwMode="auto">
            <a:xfrm>
              <a:off x="7029450" y="304641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17" name="Oval 641"/>
            <p:cNvSpPr>
              <a:spLocks noChangeArrowheads="1"/>
            </p:cNvSpPr>
            <p:nvPr/>
          </p:nvSpPr>
          <p:spPr bwMode="auto">
            <a:xfrm>
              <a:off x="7112000" y="304641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18" name="Oval 642"/>
            <p:cNvSpPr>
              <a:spLocks noChangeArrowheads="1"/>
            </p:cNvSpPr>
            <p:nvPr/>
          </p:nvSpPr>
          <p:spPr bwMode="auto">
            <a:xfrm>
              <a:off x="7194550" y="30464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19" name="Oval 643"/>
            <p:cNvSpPr>
              <a:spLocks noChangeArrowheads="1"/>
            </p:cNvSpPr>
            <p:nvPr/>
          </p:nvSpPr>
          <p:spPr bwMode="auto">
            <a:xfrm>
              <a:off x="7277100" y="30464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20" name="Oval 644"/>
            <p:cNvSpPr>
              <a:spLocks noChangeArrowheads="1"/>
            </p:cNvSpPr>
            <p:nvPr/>
          </p:nvSpPr>
          <p:spPr bwMode="auto">
            <a:xfrm>
              <a:off x="7315200" y="31242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21" name="Oval 645"/>
            <p:cNvSpPr>
              <a:spLocks noChangeArrowheads="1"/>
            </p:cNvSpPr>
            <p:nvPr/>
          </p:nvSpPr>
          <p:spPr bwMode="auto">
            <a:xfrm>
              <a:off x="6567488" y="31242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22" name="Oval 646"/>
            <p:cNvSpPr>
              <a:spLocks noChangeArrowheads="1"/>
            </p:cNvSpPr>
            <p:nvPr/>
          </p:nvSpPr>
          <p:spPr bwMode="auto">
            <a:xfrm>
              <a:off x="6656388" y="31242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23" name="Oval 647"/>
            <p:cNvSpPr>
              <a:spLocks noChangeArrowheads="1"/>
            </p:cNvSpPr>
            <p:nvPr/>
          </p:nvSpPr>
          <p:spPr bwMode="auto">
            <a:xfrm>
              <a:off x="6737350" y="31242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24" name="Oval 648"/>
            <p:cNvSpPr>
              <a:spLocks noChangeArrowheads="1"/>
            </p:cNvSpPr>
            <p:nvPr/>
          </p:nvSpPr>
          <p:spPr bwMode="auto">
            <a:xfrm>
              <a:off x="6819900" y="31242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25" name="Oval 649"/>
            <p:cNvSpPr>
              <a:spLocks noChangeArrowheads="1"/>
            </p:cNvSpPr>
            <p:nvPr/>
          </p:nvSpPr>
          <p:spPr bwMode="auto">
            <a:xfrm>
              <a:off x="6904038" y="31242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26" name="Oval 650"/>
            <p:cNvSpPr>
              <a:spLocks noChangeArrowheads="1"/>
            </p:cNvSpPr>
            <p:nvPr/>
          </p:nvSpPr>
          <p:spPr bwMode="auto">
            <a:xfrm>
              <a:off x="6985000" y="31242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27" name="Oval 651"/>
            <p:cNvSpPr>
              <a:spLocks noChangeArrowheads="1"/>
            </p:cNvSpPr>
            <p:nvPr/>
          </p:nvSpPr>
          <p:spPr bwMode="auto">
            <a:xfrm>
              <a:off x="7067550" y="31242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28" name="Oval 652"/>
            <p:cNvSpPr>
              <a:spLocks noChangeArrowheads="1"/>
            </p:cNvSpPr>
            <p:nvPr/>
          </p:nvSpPr>
          <p:spPr bwMode="auto">
            <a:xfrm>
              <a:off x="7150100" y="31242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29" name="Oval 653"/>
            <p:cNvSpPr>
              <a:spLocks noChangeArrowheads="1"/>
            </p:cNvSpPr>
            <p:nvPr/>
          </p:nvSpPr>
          <p:spPr bwMode="auto">
            <a:xfrm>
              <a:off x="7227888" y="31242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30" name="Oval 654"/>
            <p:cNvSpPr>
              <a:spLocks noChangeArrowheads="1"/>
            </p:cNvSpPr>
            <p:nvPr/>
          </p:nvSpPr>
          <p:spPr bwMode="auto">
            <a:xfrm>
              <a:off x="6526213" y="319881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31" name="Oval 655"/>
            <p:cNvSpPr>
              <a:spLocks noChangeArrowheads="1"/>
            </p:cNvSpPr>
            <p:nvPr/>
          </p:nvSpPr>
          <p:spPr bwMode="auto">
            <a:xfrm>
              <a:off x="6615113" y="319881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32" name="Oval 656"/>
            <p:cNvSpPr>
              <a:spLocks noChangeArrowheads="1"/>
            </p:cNvSpPr>
            <p:nvPr/>
          </p:nvSpPr>
          <p:spPr bwMode="auto">
            <a:xfrm>
              <a:off x="6696075" y="3198813"/>
              <a:ext cx="57150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33" name="Oval 657"/>
            <p:cNvSpPr>
              <a:spLocks noChangeArrowheads="1"/>
            </p:cNvSpPr>
            <p:nvPr/>
          </p:nvSpPr>
          <p:spPr bwMode="auto">
            <a:xfrm>
              <a:off x="6780213" y="31988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34" name="Oval 658"/>
            <p:cNvSpPr>
              <a:spLocks noChangeArrowheads="1"/>
            </p:cNvSpPr>
            <p:nvPr/>
          </p:nvSpPr>
          <p:spPr bwMode="auto">
            <a:xfrm>
              <a:off x="6862763" y="31988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35" name="Oval 659"/>
            <p:cNvSpPr>
              <a:spLocks noChangeArrowheads="1"/>
            </p:cNvSpPr>
            <p:nvPr/>
          </p:nvSpPr>
          <p:spPr bwMode="auto">
            <a:xfrm>
              <a:off x="6943725" y="3198813"/>
              <a:ext cx="57150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36" name="Oval 660"/>
            <p:cNvSpPr>
              <a:spLocks noChangeArrowheads="1"/>
            </p:cNvSpPr>
            <p:nvPr/>
          </p:nvSpPr>
          <p:spPr bwMode="auto">
            <a:xfrm>
              <a:off x="7026275" y="319881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37" name="Oval 661"/>
            <p:cNvSpPr>
              <a:spLocks noChangeArrowheads="1"/>
            </p:cNvSpPr>
            <p:nvPr/>
          </p:nvSpPr>
          <p:spPr bwMode="auto">
            <a:xfrm>
              <a:off x="7110413" y="31988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38" name="Oval 662"/>
            <p:cNvSpPr>
              <a:spLocks noChangeArrowheads="1"/>
            </p:cNvSpPr>
            <p:nvPr/>
          </p:nvSpPr>
          <p:spPr bwMode="auto">
            <a:xfrm>
              <a:off x="7191375" y="319881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39" name="Oval 663"/>
            <p:cNvSpPr>
              <a:spLocks noChangeArrowheads="1"/>
            </p:cNvSpPr>
            <p:nvPr/>
          </p:nvSpPr>
          <p:spPr bwMode="auto">
            <a:xfrm>
              <a:off x="7273925" y="319881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40" name="Oval 664"/>
            <p:cNvSpPr>
              <a:spLocks noChangeArrowheads="1"/>
            </p:cNvSpPr>
            <p:nvPr/>
          </p:nvSpPr>
          <p:spPr bwMode="auto">
            <a:xfrm>
              <a:off x="7312025" y="3276600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41" name="Oval 665"/>
            <p:cNvSpPr>
              <a:spLocks noChangeArrowheads="1"/>
            </p:cNvSpPr>
            <p:nvPr/>
          </p:nvSpPr>
          <p:spPr bwMode="auto">
            <a:xfrm>
              <a:off x="6564313" y="32766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42" name="Oval 666"/>
            <p:cNvSpPr>
              <a:spLocks noChangeArrowheads="1"/>
            </p:cNvSpPr>
            <p:nvPr/>
          </p:nvSpPr>
          <p:spPr bwMode="auto">
            <a:xfrm>
              <a:off x="6653213" y="32766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43" name="Oval 667"/>
            <p:cNvSpPr>
              <a:spLocks noChangeArrowheads="1"/>
            </p:cNvSpPr>
            <p:nvPr/>
          </p:nvSpPr>
          <p:spPr bwMode="auto">
            <a:xfrm>
              <a:off x="6735763" y="32766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44" name="Oval 668"/>
            <p:cNvSpPr>
              <a:spLocks noChangeArrowheads="1"/>
            </p:cNvSpPr>
            <p:nvPr/>
          </p:nvSpPr>
          <p:spPr bwMode="auto">
            <a:xfrm>
              <a:off x="6818313" y="32766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45" name="Oval 669"/>
            <p:cNvSpPr>
              <a:spLocks noChangeArrowheads="1"/>
            </p:cNvSpPr>
            <p:nvPr/>
          </p:nvSpPr>
          <p:spPr bwMode="auto">
            <a:xfrm>
              <a:off x="6900863" y="32766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46" name="Oval 670"/>
            <p:cNvSpPr>
              <a:spLocks noChangeArrowheads="1"/>
            </p:cNvSpPr>
            <p:nvPr/>
          </p:nvSpPr>
          <p:spPr bwMode="auto">
            <a:xfrm>
              <a:off x="6981825" y="3276600"/>
              <a:ext cx="57150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47" name="Oval 671"/>
            <p:cNvSpPr>
              <a:spLocks noChangeArrowheads="1"/>
            </p:cNvSpPr>
            <p:nvPr/>
          </p:nvSpPr>
          <p:spPr bwMode="auto">
            <a:xfrm>
              <a:off x="7065963" y="32766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48" name="Oval 672"/>
            <p:cNvSpPr>
              <a:spLocks noChangeArrowheads="1"/>
            </p:cNvSpPr>
            <p:nvPr/>
          </p:nvSpPr>
          <p:spPr bwMode="auto">
            <a:xfrm>
              <a:off x="7148513" y="3276600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49" name="Oval 673"/>
            <p:cNvSpPr>
              <a:spLocks noChangeArrowheads="1"/>
            </p:cNvSpPr>
            <p:nvPr/>
          </p:nvSpPr>
          <p:spPr bwMode="auto">
            <a:xfrm>
              <a:off x="7224713" y="3276600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50" name="Oval 674"/>
            <p:cNvSpPr>
              <a:spLocks noChangeArrowheads="1"/>
            </p:cNvSpPr>
            <p:nvPr/>
          </p:nvSpPr>
          <p:spPr bwMode="auto">
            <a:xfrm>
              <a:off x="7318375" y="2820988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51" name="Line 675"/>
            <p:cNvSpPr>
              <a:spLocks noChangeShapeType="1"/>
            </p:cNvSpPr>
            <p:nvPr/>
          </p:nvSpPr>
          <p:spPr bwMode="auto">
            <a:xfrm>
              <a:off x="6524625" y="3051175"/>
              <a:ext cx="0" cy="2905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1252" name="Rectangle 676"/>
            <p:cNvSpPr>
              <a:spLocks noChangeArrowheads="1"/>
            </p:cNvSpPr>
            <p:nvPr/>
          </p:nvSpPr>
          <p:spPr bwMode="auto">
            <a:xfrm>
              <a:off x="6535738" y="2740025"/>
              <a:ext cx="838200" cy="59372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53" name="Line 677"/>
            <p:cNvSpPr>
              <a:spLocks noChangeShapeType="1"/>
            </p:cNvSpPr>
            <p:nvPr/>
          </p:nvSpPr>
          <p:spPr bwMode="auto">
            <a:xfrm>
              <a:off x="6519863" y="3046413"/>
              <a:ext cx="0" cy="29051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1254" name="Oval 678"/>
            <p:cNvSpPr>
              <a:spLocks noChangeArrowheads="1"/>
            </p:cNvSpPr>
            <p:nvPr/>
          </p:nvSpPr>
          <p:spPr bwMode="auto">
            <a:xfrm>
              <a:off x="6729413" y="1741488"/>
              <a:ext cx="515937" cy="60642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BBFFD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/>
            </a:p>
          </p:txBody>
        </p:sp>
        <p:sp>
          <p:nvSpPr>
            <p:cNvPr id="921255" name="Text Box 679"/>
            <p:cNvSpPr txBox="1">
              <a:spLocks noChangeArrowheads="1"/>
            </p:cNvSpPr>
            <p:nvPr/>
          </p:nvSpPr>
          <p:spPr bwMode="auto">
            <a:xfrm>
              <a:off x="6789738" y="1770063"/>
              <a:ext cx="382587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2000"/>
                <a:t>17</a:t>
              </a:r>
            </a:p>
          </p:txBody>
        </p:sp>
        <p:sp>
          <p:nvSpPr>
            <p:cNvPr id="921256" name="Line 680"/>
            <p:cNvSpPr>
              <a:spLocks noChangeShapeType="1"/>
            </p:cNvSpPr>
            <p:nvPr/>
          </p:nvSpPr>
          <p:spPr bwMode="auto">
            <a:xfrm>
              <a:off x="7386638" y="3036888"/>
              <a:ext cx="0" cy="31115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1257" name="Line 681"/>
            <p:cNvSpPr>
              <a:spLocks noChangeShapeType="1"/>
            </p:cNvSpPr>
            <p:nvPr/>
          </p:nvSpPr>
          <p:spPr bwMode="auto">
            <a:xfrm>
              <a:off x="7385050" y="2919413"/>
              <a:ext cx="0" cy="41751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1258" name="Rectangle 682"/>
            <p:cNvSpPr>
              <a:spLocks noChangeArrowheads="1"/>
            </p:cNvSpPr>
            <p:nvPr/>
          </p:nvSpPr>
          <p:spPr bwMode="auto">
            <a:xfrm>
              <a:off x="7392988" y="2741613"/>
              <a:ext cx="842962" cy="59372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59" name="Rectangle 683"/>
            <p:cNvSpPr>
              <a:spLocks noChangeArrowheads="1"/>
            </p:cNvSpPr>
            <p:nvPr/>
          </p:nvSpPr>
          <p:spPr bwMode="auto">
            <a:xfrm>
              <a:off x="146050" y="2736850"/>
              <a:ext cx="1235075" cy="604838"/>
            </a:xfrm>
            <a:prstGeom prst="rect">
              <a:avLst/>
            </a:pr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>
                <a:latin typeface="Times New Roman" pitchFamily="18" charset="0"/>
              </a:endParaRPr>
            </a:p>
          </p:txBody>
        </p:sp>
        <p:sp>
          <p:nvSpPr>
            <p:cNvPr id="921262" name="Text Box 686"/>
            <p:cNvSpPr txBox="1">
              <a:spLocks noChangeArrowheads="1"/>
            </p:cNvSpPr>
            <p:nvPr/>
          </p:nvSpPr>
          <p:spPr bwMode="auto">
            <a:xfrm>
              <a:off x="5463590" y="5275263"/>
              <a:ext cx="1237839" cy="7848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900" dirty="0" smtClean="0"/>
                <a:t>Плашка </a:t>
              </a:r>
            </a:p>
            <a:p>
              <a:pPr algn="ctr"/>
              <a:r>
                <a:rPr lang="ru-RU" sz="900" dirty="0" smtClean="0"/>
                <a:t>преобладает </a:t>
              </a:r>
            </a:p>
            <a:p>
              <a:pPr algn="ctr"/>
              <a:r>
                <a:rPr lang="ru-RU" sz="900" dirty="0" smtClean="0"/>
                <a:t>над растром,</a:t>
              </a:r>
            </a:p>
            <a:p>
              <a:pPr algn="ctr"/>
              <a:r>
                <a:rPr lang="ru-RU" sz="900" dirty="0"/>
                <a:t>т</a:t>
              </a:r>
              <a:r>
                <a:rPr lang="ru-RU" sz="900" dirty="0" smtClean="0"/>
                <a:t>онкая выворотка</a:t>
              </a:r>
            </a:p>
            <a:p>
              <a:pPr algn="ctr"/>
              <a:r>
                <a:rPr lang="ru-RU" sz="900" dirty="0" smtClean="0"/>
                <a:t>на высоких скоростях</a:t>
              </a:r>
            </a:p>
          </p:txBody>
        </p:sp>
        <p:sp>
          <p:nvSpPr>
            <p:cNvPr id="921263" name="Oval 687"/>
            <p:cNvSpPr>
              <a:spLocks noChangeArrowheads="1"/>
            </p:cNvSpPr>
            <p:nvPr/>
          </p:nvSpPr>
          <p:spPr bwMode="auto">
            <a:xfrm>
              <a:off x="2378075" y="1736725"/>
              <a:ext cx="515938" cy="60642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99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>
                <a:latin typeface="Times New Roman" pitchFamily="18" charset="0"/>
              </a:endParaRPr>
            </a:p>
          </p:txBody>
        </p:sp>
        <p:sp>
          <p:nvSpPr>
            <p:cNvPr id="921264" name="Text Box 688"/>
            <p:cNvSpPr txBox="1">
              <a:spLocks noChangeArrowheads="1"/>
            </p:cNvSpPr>
            <p:nvPr/>
          </p:nvSpPr>
          <p:spPr bwMode="auto">
            <a:xfrm>
              <a:off x="2400300" y="3400425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E1220</a:t>
              </a:r>
            </a:p>
          </p:txBody>
        </p:sp>
        <p:sp>
          <p:nvSpPr>
            <p:cNvPr id="921265" name="Text Box 689"/>
            <p:cNvSpPr txBox="1">
              <a:spLocks noChangeArrowheads="1"/>
            </p:cNvSpPr>
            <p:nvPr/>
          </p:nvSpPr>
          <p:spPr bwMode="auto">
            <a:xfrm>
              <a:off x="2400300" y="3695700"/>
              <a:ext cx="5588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E1215</a:t>
              </a:r>
            </a:p>
          </p:txBody>
        </p:sp>
        <p:sp>
          <p:nvSpPr>
            <p:cNvPr id="921266" name="Text Box 690"/>
            <p:cNvSpPr txBox="1">
              <a:spLocks noChangeArrowheads="1"/>
            </p:cNvSpPr>
            <p:nvPr/>
          </p:nvSpPr>
          <p:spPr bwMode="auto">
            <a:xfrm>
              <a:off x="2352675" y="4613275"/>
              <a:ext cx="654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E1220H</a:t>
              </a:r>
            </a:p>
          </p:txBody>
        </p:sp>
        <p:sp>
          <p:nvSpPr>
            <p:cNvPr id="921267" name="Text Box 691"/>
            <p:cNvSpPr txBox="1">
              <a:spLocks noChangeArrowheads="1"/>
            </p:cNvSpPr>
            <p:nvPr/>
          </p:nvSpPr>
          <p:spPr bwMode="auto">
            <a:xfrm>
              <a:off x="2336800" y="4908550"/>
              <a:ext cx="65563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1400"/>
                <a:t>E1215H</a:t>
              </a:r>
            </a:p>
          </p:txBody>
        </p:sp>
        <p:sp>
          <p:nvSpPr>
            <p:cNvPr id="921268" name="Text Box 692"/>
            <p:cNvSpPr txBox="1">
              <a:spLocks noChangeArrowheads="1"/>
            </p:cNvSpPr>
            <p:nvPr/>
          </p:nvSpPr>
          <p:spPr bwMode="auto">
            <a:xfrm>
              <a:off x="2212310" y="5245100"/>
              <a:ext cx="928459" cy="923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be-BY" sz="900" dirty="0" smtClean="0"/>
                <a:t>Мелкий растр, </a:t>
              </a:r>
            </a:p>
            <a:p>
              <a:pPr algn="ctr"/>
              <a:r>
                <a:rPr lang="ru-RU" sz="900" dirty="0" smtClean="0"/>
                <a:t>мелкий штрих,</a:t>
              </a:r>
            </a:p>
            <a:p>
              <a:pPr algn="ctr"/>
              <a:r>
                <a:rPr lang="ru-RU" sz="900" dirty="0" smtClean="0"/>
                <a:t>насыщенные </a:t>
              </a:r>
            </a:p>
            <a:p>
              <a:pPr algn="ctr"/>
              <a:r>
                <a:rPr lang="ru-RU" sz="900" dirty="0" smtClean="0"/>
                <a:t>полутона </a:t>
              </a:r>
            </a:p>
            <a:p>
              <a:pPr algn="ctr"/>
              <a:r>
                <a:rPr lang="ru-RU" sz="900" dirty="0" smtClean="0"/>
                <a:t>на высоких </a:t>
              </a:r>
            </a:p>
            <a:p>
              <a:pPr algn="ctr"/>
              <a:r>
                <a:rPr lang="ru-RU" sz="900" dirty="0" smtClean="0"/>
                <a:t>скоростях</a:t>
              </a:r>
              <a:endParaRPr lang="en-GB" sz="900" dirty="0"/>
            </a:p>
          </p:txBody>
        </p:sp>
        <p:sp>
          <p:nvSpPr>
            <p:cNvPr id="921269" name="Text Box 693"/>
            <p:cNvSpPr txBox="1">
              <a:spLocks noChangeArrowheads="1"/>
            </p:cNvSpPr>
            <p:nvPr/>
          </p:nvSpPr>
          <p:spPr bwMode="auto">
            <a:xfrm>
              <a:off x="2363280" y="2025650"/>
              <a:ext cx="564578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1200" dirty="0" smtClean="0"/>
                <a:t>серия</a:t>
              </a:r>
              <a:endParaRPr lang="en-GB" sz="1200" dirty="0"/>
            </a:p>
          </p:txBody>
        </p:sp>
        <p:sp>
          <p:nvSpPr>
            <p:cNvPr id="921270" name="Text Box 694"/>
            <p:cNvSpPr txBox="1">
              <a:spLocks noChangeArrowheads="1"/>
            </p:cNvSpPr>
            <p:nvPr/>
          </p:nvSpPr>
          <p:spPr bwMode="auto">
            <a:xfrm>
              <a:off x="2438400" y="1765300"/>
              <a:ext cx="3841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2000"/>
                <a:t>12</a:t>
              </a:r>
            </a:p>
          </p:txBody>
        </p:sp>
        <p:sp>
          <p:nvSpPr>
            <p:cNvPr id="921271" name="Oval 695"/>
            <p:cNvSpPr>
              <a:spLocks noChangeArrowheads="1"/>
            </p:cNvSpPr>
            <p:nvPr/>
          </p:nvSpPr>
          <p:spPr bwMode="auto">
            <a:xfrm>
              <a:off x="2268538" y="27416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72" name="Oval 696"/>
            <p:cNvSpPr>
              <a:spLocks noChangeArrowheads="1"/>
            </p:cNvSpPr>
            <p:nvPr/>
          </p:nvSpPr>
          <p:spPr bwMode="auto">
            <a:xfrm>
              <a:off x="2333625" y="274161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73" name="Oval 697"/>
            <p:cNvSpPr>
              <a:spLocks noChangeArrowheads="1"/>
            </p:cNvSpPr>
            <p:nvPr/>
          </p:nvSpPr>
          <p:spPr bwMode="auto">
            <a:xfrm>
              <a:off x="2424113" y="274161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74" name="Oval 698"/>
            <p:cNvSpPr>
              <a:spLocks noChangeArrowheads="1"/>
            </p:cNvSpPr>
            <p:nvPr/>
          </p:nvSpPr>
          <p:spPr bwMode="auto">
            <a:xfrm>
              <a:off x="2506663" y="274161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75" name="Oval 699"/>
            <p:cNvSpPr>
              <a:spLocks noChangeArrowheads="1"/>
            </p:cNvSpPr>
            <p:nvPr/>
          </p:nvSpPr>
          <p:spPr bwMode="auto">
            <a:xfrm>
              <a:off x="2589213" y="27416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76" name="Oval 700"/>
            <p:cNvSpPr>
              <a:spLocks noChangeArrowheads="1"/>
            </p:cNvSpPr>
            <p:nvPr/>
          </p:nvSpPr>
          <p:spPr bwMode="auto">
            <a:xfrm>
              <a:off x="2671763" y="27416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77" name="Oval 701"/>
            <p:cNvSpPr>
              <a:spLocks noChangeArrowheads="1"/>
            </p:cNvSpPr>
            <p:nvPr/>
          </p:nvSpPr>
          <p:spPr bwMode="auto">
            <a:xfrm>
              <a:off x="2752725" y="2741613"/>
              <a:ext cx="57150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78" name="Oval 702"/>
            <p:cNvSpPr>
              <a:spLocks noChangeArrowheads="1"/>
            </p:cNvSpPr>
            <p:nvPr/>
          </p:nvSpPr>
          <p:spPr bwMode="auto">
            <a:xfrm>
              <a:off x="2835275" y="274161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79" name="Oval 703"/>
            <p:cNvSpPr>
              <a:spLocks noChangeArrowheads="1"/>
            </p:cNvSpPr>
            <p:nvPr/>
          </p:nvSpPr>
          <p:spPr bwMode="auto">
            <a:xfrm>
              <a:off x="2919413" y="274161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80" name="Oval 704"/>
            <p:cNvSpPr>
              <a:spLocks noChangeArrowheads="1"/>
            </p:cNvSpPr>
            <p:nvPr/>
          </p:nvSpPr>
          <p:spPr bwMode="auto">
            <a:xfrm>
              <a:off x="3001963" y="2741613"/>
              <a:ext cx="55562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81" name="Oval 705"/>
            <p:cNvSpPr>
              <a:spLocks noChangeArrowheads="1"/>
            </p:cNvSpPr>
            <p:nvPr/>
          </p:nvSpPr>
          <p:spPr bwMode="auto">
            <a:xfrm>
              <a:off x="2301875" y="281940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82" name="Oval 706"/>
            <p:cNvSpPr>
              <a:spLocks noChangeArrowheads="1"/>
            </p:cNvSpPr>
            <p:nvPr/>
          </p:nvSpPr>
          <p:spPr bwMode="auto">
            <a:xfrm>
              <a:off x="2389188" y="28194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83" name="Oval 707"/>
            <p:cNvSpPr>
              <a:spLocks noChangeArrowheads="1"/>
            </p:cNvSpPr>
            <p:nvPr/>
          </p:nvSpPr>
          <p:spPr bwMode="auto">
            <a:xfrm>
              <a:off x="2462213" y="28194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84" name="Oval 708"/>
            <p:cNvSpPr>
              <a:spLocks noChangeArrowheads="1"/>
            </p:cNvSpPr>
            <p:nvPr/>
          </p:nvSpPr>
          <p:spPr bwMode="auto">
            <a:xfrm>
              <a:off x="2544763" y="28194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85" name="Oval 709"/>
            <p:cNvSpPr>
              <a:spLocks noChangeArrowheads="1"/>
            </p:cNvSpPr>
            <p:nvPr/>
          </p:nvSpPr>
          <p:spPr bwMode="auto">
            <a:xfrm>
              <a:off x="2627313" y="281940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86" name="Oval 710"/>
            <p:cNvSpPr>
              <a:spLocks noChangeArrowheads="1"/>
            </p:cNvSpPr>
            <p:nvPr/>
          </p:nvSpPr>
          <p:spPr bwMode="auto">
            <a:xfrm>
              <a:off x="2709863" y="28194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87" name="Oval 711"/>
            <p:cNvSpPr>
              <a:spLocks noChangeArrowheads="1"/>
            </p:cNvSpPr>
            <p:nvPr/>
          </p:nvSpPr>
          <p:spPr bwMode="auto">
            <a:xfrm>
              <a:off x="2790825" y="2819400"/>
              <a:ext cx="57150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88" name="Oval 712"/>
            <p:cNvSpPr>
              <a:spLocks noChangeArrowheads="1"/>
            </p:cNvSpPr>
            <p:nvPr/>
          </p:nvSpPr>
          <p:spPr bwMode="auto">
            <a:xfrm>
              <a:off x="2873375" y="281940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89" name="Oval 713"/>
            <p:cNvSpPr>
              <a:spLocks noChangeArrowheads="1"/>
            </p:cNvSpPr>
            <p:nvPr/>
          </p:nvSpPr>
          <p:spPr bwMode="auto">
            <a:xfrm>
              <a:off x="2957513" y="281940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90" name="Oval 714"/>
            <p:cNvSpPr>
              <a:spLocks noChangeArrowheads="1"/>
            </p:cNvSpPr>
            <p:nvPr/>
          </p:nvSpPr>
          <p:spPr bwMode="auto">
            <a:xfrm>
              <a:off x="2265363" y="28956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91" name="Oval 715"/>
            <p:cNvSpPr>
              <a:spLocks noChangeArrowheads="1"/>
            </p:cNvSpPr>
            <p:nvPr/>
          </p:nvSpPr>
          <p:spPr bwMode="auto">
            <a:xfrm>
              <a:off x="2333625" y="2895600"/>
              <a:ext cx="57150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92" name="Oval 716"/>
            <p:cNvSpPr>
              <a:spLocks noChangeArrowheads="1"/>
            </p:cNvSpPr>
            <p:nvPr/>
          </p:nvSpPr>
          <p:spPr bwMode="auto">
            <a:xfrm>
              <a:off x="2422525" y="289560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93" name="Oval 717"/>
            <p:cNvSpPr>
              <a:spLocks noChangeArrowheads="1"/>
            </p:cNvSpPr>
            <p:nvPr/>
          </p:nvSpPr>
          <p:spPr bwMode="auto">
            <a:xfrm>
              <a:off x="2505075" y="289560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94" name="Oval 718"/>
            <p:cNvSpPr>
              <a:spLocks noChangeArrowheads="1"/>
            </p:cNvSpPr>
            <p:nvPr/>
          </p:nvSpPr>
          <p:spPr bwMode="auto">
            <a:xfrm>
              <a:off x="2586038" y="28956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95" name="Oval 719"/>
            <p:cNvSpPr>
              <a:spLocks noChangeArrowheads="1"/>
            </p:cNvSpPr>
            <p:nvPr/>
          </p:nvSpPr>
          <p:spPr bwMode="auto">
            <a:xfrm>
              <a:off x="2668588" y="289560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96" name="Oval 720"/>
            <p:cNvSpPr>
              <a:spLocks noChangeArrowheads="1"/>
            </p:cNvSpPr>
            <p:nvPr/>
          </p:nvSpPr>
          <p:spPr bwMode="auto">
            <a:xfrm>
              <a:off x="2752725" y="289560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97" name="Oval 721"/>
            <p:cNvSpPr>
              <a:spLocks noChangeArrowheads="1"/>
            </p:cNvSpPr>
            <p:nvPr/>
          </p:nvSpPr>
          <p:spPr bwMode="auto">
            <a:xfrm>
              <a:off x="2833688" y="289560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98" name="Oval 722"/>
            <p:cNvSpPr>
              <a:spLocks noChangeArrowheads="1"/>
            </p:cNvSpPr>
            <p:nvPr/>
          </p:nvSpPr>
          <p:spPr bwMode="auto">
            <a:xfrm>
              <a:off x="2916238" y="289560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299" name="Oval 723"/>
            <p:cNvSpPr>
              <a:spLocks noChangeArrowheads="1"/>
            </p:cNvSpPr>
            <p:nvPr/>
          </p:nvSpPr>
          <p:spPr bwMode="auto">
            <a:xfrm>
              <a:off x="3000375" y="289560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00" name="Oval 724"/>
            <p:cNvSpPr>
              <a:spLocks noChangeArrowheads="1"/>
            </p:cNvSpPr>
            <p:nvPr/>
          </p:nvSpPr>
          <p:spPr bwMode="auto">
            <a:xfrm>
              <a:off x="3038475" y="29749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01" name="Oval 725"/>
            <p:cNvSpPr>
              <a:spLocks noChangeArrowheads="1"/>
            </p:cNvSpPr>
            <p:nvPr/>
          </p:nvSpPr>
          <p:spPr bwMode="auto">
            <a:xfrm>
              <a:off x="2298700" y="2974975"/>
              <a:ext cx="55563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02" name="Oval 726"/>
            <p:cNvSpPr>
              <a:spLocks noChangeArrowheads="1"/>
            </p:cNvSpPr>
            <p:nvPr/>
          </p:nvSpPr>
          <p:spPr bwMode="auto">
            <a:xfrm>
              <a:off x="2387600" y="29749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03" name="Oval 727"/>
            <p:cNvSpPr>
              <a:spLocks noChangeArrowheads="1"/>
            </p:cNvSpPr>
            <p:nvPr/>
          </p:nvSpPr>
          <p:spPr bwMode="auto">
            <a:xfrm>
              <a:off x="2460625" y="29749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04" name="Oval 728"/>
            <p:cNvSpPr>
              <a:spLocks noChangeArrowheads="1"/>
            </p:cNvSpPr>
            <p:nvPr/>
          </p:nvSpPr>
          <p:spPr bwMode="auto">
            <a:xfrm>
              <a:off x="2543175" y="29749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05" name="Oval 729"/>
            <p:cNvSpPr>
              <a:spLocks noChangeArrowheads="1"/>
            </p:cNvSpPr>
            <p:nvPr/>
          </p:nvSpPr>
          <p:spPr bwMode="auto">
            <a:xfrm>
              <a:off x="2624138" y="29749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06" name="Oval 730"/>
            <p:cNvSpPr>
              <a:spLocks noChangeArrowheads="1"/>
            </p:cNvSpPr>
            <p:nvPr/>
          </p:nvSpPr>
          <p:spPr bwMode="auto">
            <a:xfrm>
              <a:off x="2706688" y="29749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07" name="Oval 731"/>
            <p:cNvSpPr>
              <a:spLocks noChangeArrowheads="1"/>
            </p:cNvSpPr>
            <p:nvPr/>
          </p:nvSpPr>
          <p:spPr bwMode="auto">
            <a:xfrm>
              <a:off x="2790825" y="29749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08" name="Oval 732"/>
            <p:cNvSpPr>
              <a:spLocks noChangeArrowheads="1"/>
            </p:cNvSpPr>
            <p:nvPr/>
          </p:nvSpPr>
          <p:spPr bwMode="auto">
            <a:xfrm>
              <a:off x="2871788" y="2974975"/>
              <a:ext cx="53975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09" name="Oval 733"/>
            <p:cNvSpPr>
              <a:spLocks noChangeArrowheads="1"/>
            </p:cNvSpPr>
            <p:nvPr/>
          </p:nvSpPr>
          <p:spPr bwMode="auto">
            <a:xfrm>
              <a:off x="2954338" y="2974975"/>
              <a:ext cx="55562" cy="58738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10" name="Oval 734"/>
            <p:cNvSpPr>
              <a:spLocks noChangeArrowheads="1"/>
            </p:cNvSpPr>
            <p:nvPr/>
          </p:nvSpPr>
          <p:spPr bwMode="auto">
            <a:xfrm>
              <a:off x="2263775" y="304958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11" name="Oval 735"/>
            <p:cNvSpPr>
              <a:spLocks noChangeArrowheads="1"/>
            </p:cNvSpPr>
            <p:nvPr/>
          </p:nvSpPr>
          <p:spPr bwMode="auto">
            <a:xfrm>
              <a:off x="2333625" y="304958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12" name="Oval 736"/>
            <p:cNvSpPr>
              <a:spLocks noChangeArrowheads="1"/>
            </p:cNvSpPr>
            <p:nvPr/>
          </p:nvSpPr>
          <p:spPr bwMode="auto">
            <a:xfrm>
              <a:off x="2419350" y="3049588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13" name="Oval 737"/>
            <p:cNvSpPr>
              <a:spLocks noChangeArrowheads="1"/>
            </p:cNvSpPr>
            <p:nvPr/>
          </p:nvSpPr>
          <p:spPr bwMode="auto">
            <a:xfrm>
              <a:off x="2501900" y="3049588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14" name="Oval 738"/>
            <p:cNvSpPr>
              <a:spLocks noChangeArrowheads="1"/>
            </p:cNvSpPr>
            <p:nvPr/>
          </p:nvSpPr>
          <p:spPr bwMode="auto">
            <a:xfrm>
              <a:off x="2582863" y="30495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15" name="Oval 739"/>
            <p:cNvSpPr>
              <a:spLocks noChangeArrowheads="1"/>
            </p:cNvSpPr>
            <p:nvPr/>
          </p:nvSpPr>
          <p:spPr bwMode="auto">
            <a:xfrm>
              <a:off x="2667000" y="304958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16" name="Oval 740"/>
            <p:cNvSpPr>
              <a:spLocks noChangeArrowheads="1"/>
            </p:cNvSpPr>
            <p:nvPr/>
          </p:nvSpPr>
          <p:spPr bwMode="auto">
            <a:xfrm>
              <a:off x="2749550" y="304958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17" name="Oval 741"/>
            <p:cNvSpPr>
              <a:spLocks noChangeArrowheads="1"/>
            </p:cNvSpPr>
            <p:nvPr/>
          </p:nvSpPr>
          <p:spPr bwMode="auto">
            <a:xfrm>
              <a:off x="2830513" y="30495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18" name="Oval 742"/>
            <p:cNvSpPr>
              <a:spLocks noChangeArrowheads="1"/>
            </p:cNvSpPr>
            <p:nvPr/>
          </p:nvSpPr>
          <p:spPr bwMode="auto">
            <a:xfrm>
              <a:off x="2913063" y="3049588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19" name="Oval 743"/>
            <p:cNvSpPr>
              <a:spLocks noChangeArrowheads="1"/>
            </p:cNvSpPr>
            <p:nvPr/>
          </p:nvSpPr>
          <p:spPr bwMode="auto">
            <a:xfrm>
              <a:off x="2998788" y="3049588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20" name="Oval 744"/>
            <p:cNvSpPr>
              <a:spLocks noChangeArrowheads="1"/>
            </p:cNvSpPr>
            <p:nvPr/>
          </p:nvSpPr>
          <p:spPr bwMode="auto">
            <a:xfrm>
              <a:off x="3036888" y="31289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21" name="Oval 745"/>
            <p:cNvSpPr>
              <a:spLocks noChangeArrowheads="1"/>
            </p:cNvSpPr>
            <p:nvPr/>
          </p:nvSpPr>
          <p:spPr bwMode="auto">
            <a:xfrm>
              <a:off x="2297113" y="312896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22" name="Oval 746"/>
            <p:cNvSpPr>
              <a:spLocks noChangeArrowheads="1"/>
            </p:cNvSpPr>
            <p:nvPr/>
          </p:nvSpPr>
          <p:spPr bwMode="auto">
            <a:xfrm>
              <a:off x="2366963" y="31289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23" name="Oval 747"/>
            <p:cNvSpPr>
              <a:spLocks noChangeArrowheads="1"/>
            </p:cNvSpPr>
            <p:nvPr/>
          </p:nvSpPr>
          <p:spPr bwMode="auto">
            <a:xfrm>
              <a:off x="2457450" y="31289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24" name="Oval 748"/>
            <p:cNvSpPr>
              <a:spLocks noChangeArrowheads="1"/>
            </p:cNvSpPr>
            <p:nvPr/>
          </p:nvSpPr>
          <p:spPr bwMode="auto">
            <a:xfrm>
              <a:off x="2540000" y="3128963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25" name="Oval 749"/>
            <p:cNvSpPr>
              <a:spLocks noChangeArrowheads="1"/>
            </p:cNvSpPr>
            <p:nvPr/>
          </p:nvSpPr>
          <p:spPr bwMode="auto">
            <a:xfrm>
              <a:off x="2622550" y="31289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26" name="Oval 750"/>
            <p:cNvSpPr>
              <a:spLocks noChangeArrowheads="1"/>
            </p:cNvSpPr>
            <p:nvPr/>
          </p:nvSpPr>
          <p:spPr bwMode="auto">
            <a:xfrm>
              <a:off x="2705100" y="31289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27" name="Oval 751"/>
            <p:cNvSpPr>
              <a:spLocks noChangeArrowheads="1"/>
            </p:cNvSpPr>
            <p:nvPr/>
          </p:nvSpPr>
          <p:spPr bwMode="auto">
            <a:xfrm>
              <a:off x="2787650" y="3128963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28" name="Oval 752"/>
            <p:cNvSpPr>
              <a:spLocks noChangeArrowheads="1"/>
            </p:cNvSpPr>
            <p:nvPr/>
          </p:nvSpPr>
          <p:spPr bwMode="auto">
            <a:xfrm>
              <a:off x="2868613" y="312896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29" name="Oval 753"/>
            <p:cNvSpPr>
              <a:spLocks noChangeArrowheads="1"/>
            </p:cNvSpPr>
            <p:nvPr/>
          </p:nvSpPr>
          <p:spPr bwMode="auto">
            <a:xfrm>
              <a:off x="2951163" y="3128963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30" name="Oval 754"/>
            <p:cNvSpPr>
              <a:spLocks noChangeArrowheads="1"/>
            </p:cNvSpPr>
            <p:nvPr/>
          </p:nvSpPr>
          <p:spPr bwMode="auto">
            <a:xfrm>
              <a:off x="2260600" y="32051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31" name="Oval 755"/>
            <p:cNvSpPr>
              <a:spLocks noChangeArrowheads="1"/>
            </p:cNvSpPr>
            <p:nvPr/>
          </p:nvSpPr>
          <p:spPr bwMode="auto">
            <a:xfrm>
              <a:off x="2330450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32" name="Oval 756"/>
            <p:cNvSpPr>
              <a:spLocks noChangeArrowheads="1"/>
            </p:cNvSpPr>
            <p:nvPr/>
          </p:nvSpPr>
          <p:spPr bwMode="auto">
            <a:xfrm>
              <a:off x="2416175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33" name="Oval 757"/>
            <p:cNvSpPr>
              <a:spLocks noChangeArrowheads="1"/>
            </p:cNvSpPr>
            <p:nvPr/>
          </p:nvSpPr>
          <p:spPr bwMode="auto">
            <a:xfrm>
              <a:off x="2500313" y="32051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34" name="Oval 758"/>
            <p:cNvSpPr>
              <a:spLocks noChangeArrowheads="1"/>
            </p:cNvSpPr>
            <p:nvPr/>
          </p:nvSpPr>
          <p:spPr bwMode="auto">
            <a:xfrm>
              <a:off x="2581275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35" name="Oval 759"/>
            <p:cNvSpPr>
              <a:spLocks noChangeArrowheads="1"/>
            </p:cNvSpPr>
            <p:nvPr/>
          </p:nvSpPr>
          <p:spPr bwMode="auto">
            <a:xfrm>
              <a:off x="2663825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36" name="Oval 760"/>
            <p:cNvSpPr>
              <a:spLocks noChangeArrowheads="1"/>
            </p:cNvSpPr>
            <p:nvPr/>
          </p:nvSpPr>
          <p:spPr bwMode="auto">
            <a:xfrm>
              <a:off x="2746375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37" name="Oval 761"/>
            <p:cNvSpPr>
              <a:spLocks noChangeArrowheads="1"/>
            </p:cNvSpPr>
            <p:nvPr/>
          </p:nvSpPr>
          <p:spPr bwMode="auto">
            <a:xfrm>
              <a:off x="2828925" y="3205163"/>
              <a:ext cx="55563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38" name="Oval 762"/>
            <p:cNvSpPr>
              <a:spLocks noChangeArrowheads="1"/>
            </p:cNvSpPr>
            <p:nvPr/>
          </p:nvSpPr>
          <p:spPr bwMode="auto">
            <a:xfrm>
              <a:off x="2911475" y="32051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39" name="Oval 763"/>
            <p:cNvSpPr>
              <a:spLocks noChangeArrowheads="1"/>
            </p:cNvSpPr>
            <p:nvPr/>
          </p:nvSpPr>
          <p:spPr bwMode="auto">
            <a:xfrm>
              <a:off x="2995613" y="3205163"/>
              <a:ext cx="53975" cy="58737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40" name="Oval 764"/>
            <p:cNvSpPr>
              <a:spLocks noChangeArrowheads="1"/>
            </p:cNvSpPr>
            <p:nvPr/>
          </p:nvSpPr>
          <p:spPr bwMode="auto">
            <a:xfrm>
              <a:off x="3033713" y="32829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41" name="Oval 765"/>
            <p:cNvSpPr>
              <a:spLocks noChangeArrowheads="1"/>
            </p:cNvSpPr>
            <p:nvPr/>
          </p:nvSpPr>
          <p:spPr bwMode="auto">
            <a:xfrm>
              <a:off x="2295525" y="32829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42" name="Oval 766"/>
            <p:cNvSpPr>
              <a:spLocks noChangeArrowheads="1"/>
            </p:cNvSpPr>
            <p:nvPr/>
          </p:nvSpPr>
          <p:spPr bwMode="auto">
            <a:xfrm>
              <a:off x="2363788" y="3282950"/>
              <a:ext cx="55562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43" name="Oval 767"/>
            <p:cNvSpPr>
              <a:spLocks noChangeArrowheads="1"/>
            </p:cNvSpPr>
            <p:nvPr/>
          </p:nvSpPr>
          <p:spPr bwMode="auto">
            <a:xfrm>
              <a:off x="2455863" y="32829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44" name="Oval 768"/>
            <p:cNvSpPr>
              <a:spLocks noChangeArrowheads="1"/>
            </p:cNvSpPr>
            <p:nvPr/>
          </p:nvSpPr>
          <p:spPr bwMode="auto">
            <a:xfrm>
              <a:off x="2538413" y="32829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45" name="Oval 769"/>
            <p:cNvSpPr>
              <a:spLocks noChangeArrowheads="1"/>
            </p:cNvSpPr>
            <p:nvPr/>
          </p:nvSpPr>
          <p:spPr bwMode="auto">
            <a:xfrm>
              <a:off x="2619375" y="32829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46" name="Oval 770"/>
            <p:cNvSpPr>
              <a:spLocks noChangeArrowheads="1"/>
            </p:cNvSpPr>
            <p:nvPr/>
          </p:nvSpPr>
          <p:spPr bwMode="auto">
            <a:xfrm>
              <a:off x="2701925" y="32829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47" name="Oval 771"/>
            <p:cNvSpPr>
              <a:spLocks noChangeArrowheads="1"/>
            </p:cNvSpPr>
            <p:nvPr/>
          </p:nvSpPr>
          <p:spPr bwMode="auto">
            <a:xfrm>
              <a:off x="2784475" y="32829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48" name="Oval 772"/>
            <p:cNvSpPr>
              <a:spLocks noChangeArrowheads="1"/>
            </p:cNvSpPr>
            <p:nvPr/>
          </p:nvSpPr>
          <p:spPr bwMode="auto">
            <a:xfrm>
              <a:off x="2867025" y="3282950"/>
              <a:ext cx="55563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49" name="Oval 773"/>
            <p:cNvSpPr>
              <a:spLocks noChangeArrowheads="1"/>
            </p:cNvSpPr>
            <p:nvPr/>
          </p:nvSpPr>
          <p:spPr bwMode="auto">
            <a:xfrm>
              <a:off x="2949575" y="3282950"/>
              <a:ext cx="53975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50" name="Oval 774"/>
            <p:cNvSpPr>
              <a:spLocks noChangeArrowheads="1"/>
            </p:cNvSpPr>
            <p:nvPr/>
          </p:nvSpPr>
          <p:spPr bwMode="auto">
            <a:xfrm>
              <a:off x="3038475" y="2820988"/>
              <a:ext cx="57150" cy="603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51" name="AutoShape 775"/>
            <p:cNvSpPr>
              <a:spLocks noChangeArrowheads="1"/>
            </p:cNvSpPr>
            <p:nvPr/>
          </p:nvSpPr>
          <p:spPr bwMode="auto">
            <a:xfrm flipH="1">
              <a:off x="2603500" y="3030538"/>
              <a:ext cx="488950" cy="309562"/>
            </a:xfrm>
            <a:prstGeom prst="rtTriangle">
              <a:avLst/>
            </a:prstGeom>
            <a:solidFill>
              <a:srgbClr val="3366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52" name="Rectangle 776"/>
            <p:cNvSpPr>
              <a:spLocks noChangeArrowheads="1"/>
            </p:cNvSpPr>
            <p:nvPr/>
          </p:nvSpPr>
          <p:spPr bwMode="auto">
            <a:xfrm>
              <a:off x="2255838" y="2738438"/>
              <a:ext cx="838200" cy="60325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53" name="Line 777"/>
            <p:cNvSpPr>
              <a:spLocks noChangeShapeType="1"/>
            </p:cNvSpPr>
            <p:nvPr/>
          </p:nvSpPr>
          <p:spPr bwMode="auto">
            <a:xfrm>
              <a:off x="2239963" y="3375025"/>
              <a:ext cx="0" cy="273050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1354" name="Line 778"/>
            <p:cNvSpPr>
              <a:spLocks noChangeShapeType="1"/>
            </p:cNvSpPr>
            <p:nvPr/>
          </p:nvSpPr>
          <p:spPr bwMode="auto">
            <a:xfrm>
              <a:off x="146050" y="4589463"/>
              <a:ext cx="12350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1355" name="Line 779"/>
            <p:cNvSpPr>
              <a:spLocks noChangeShapeType="1"/>
            </p:cNvSpPr>
            <p:nvPr/>
          </p:nvSpPr>
          <p:spPr bwMode="auto">
            <a:xfrm>
              <a:off x="8267700" y="4589463"/>
              <a:ext cx="5016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e-BY"/>
            </a:p>
          </p:txBody>
        </p:sp>
        <p:sp>
          <p:nvSpPr>
            <p:cNvPr id="921356" name="Rectangle 780"/>
            <p:cNvSpPr>
              <a:spLocks noChangeArrowheads="1"/>
            </p:cNvSpPr>
            <p:nvPr/>
          </p:nvSpPr>
          <p:spPr bwMode="auto">
            <a:xfrm>
              <a:off x="6269038" y="2552700"/>
              <a:ext cx="295275" cy="1857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57" name="Text Box 781"/>
            <p:cNvSpPr txBox="1">
              <a:spLocks noChangeArrowheads="1"/>
            </p:cNvSpPr>
            <p:nvPr/>
          </p:nvSpPr>
          <p:spPr bwMode="auto">
            <a:xfrm>
              <a:off x="6714618" y="2030413"/>
              <a:ext cx="564578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1200" dirty="0" smtClean="0"/>
                <a:t>серия</a:t>
              </a:r>
              <a:endParaRPr lang="en-GB" sz="1200" dirty="0"/>
            </a:p>
          </p:txBody>
        </p:sp>
        <p:sp>
          <p:nvSpPr>
            <p:cNvPr id="921358" name="AutoShape 782"/>
            <p:cNvSpPr>
              <a:spLocks noChangeArrowheads="1"/>
            </p:cNvSpPr>
            <p:nvPr/>
          </p:nvSpPr>
          <p:spPr bwMode="auto">
            <a:xfrm>
              <a:off x="1400175" y="2447925"/>
              <a:ext cx="6856413" cy="217488"/>
            </a:xfrm>
            <a:prstGeom prst="leftRightArrow">
              <a:avLst>
                <a:gd name="adj1" fmla="val 50000"/>
                <a:gd name="adj2" fmla="val 630510"/>
              </a:avLst>
            </a:prstGeom>
            <a:gradFill rotWithShape="1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e-BY"/>
            </a:p>
          </p:txBody>
        </p:sp>
        <p:sp>
          <p:nvSpPr>
            <p:cNvPr id="921359" name="Text Box 783"/>
            <p:cNvSpPr txBox="1">
              <a:spLocks noChangeArrowheads="1"/>
            </p:cNvSpPr>
            <p:nvPr/>
          </p:nvSpPr>
          <p:spPr bwMode="auto">
            <a:xfrm>
              <a:off x="2224088" y="2425700"/>
              <a:ext cx="918841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1000" dirty="0" smtClean="0"/>
                <a:t>Мягкая лента</a:t>
              </a:r>
              <a:endParaRPr lang="en-GB" sz="1000" dirty="0"/>
            </a:p>
          </p:txBody>
        </p:sp>
        <p:sp>
          <p:nvSpPr>
            <p:cNvPr id="921360" name="Text Box 784"/>
            <p:cNvSpPr txBox="1">
              <a:spLocks noChangeArrowheads="1"/>
            </p:cNvSpPr>
            <p:nvPr/>
          </p:nvSpPr>
          <p:spPr bwMode="auto">
            <a:xfrm>
              <a:off x="6810375" y="2424113"/>
              <a:ext cx="971741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1000" dirty="0" smtClean="0"/>
                <a:t>Твёрдая лента</a:t>
              </a:r>
              <a:endParaRPr lang="en-GB" sz="1000" dirty="0"/>
            </a:p>
          </p:txBody>
        </p:sp>
        <p:sp>
          <p:nvSpPr>
            <p:cNvPr id="921361" name="AutoShape 785"/>
            <p:cNvSpPr>
              <a:spLocks noChangeArrowheads="1"/>
            </p:cNvSpPr>
            <p:nvPr/>
          </p:nvSpPr>
          <p:spPr bwMode="auto">
            <a:xfrm>
              <a:off x="265113" y="1654175"/>
              <a:ext cx="930275" cy="1076325"/>
            </a:xfrm>
            <a:prstGeom prst="downArrow">
              <a:avLst>
                <a:gd name="adj1" fmla="val 50000"/>
                <a:gd name="adj2" fmla="val 28925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DDDDDD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be-BY"/>
            </a:p>
          </p:txBody>
        </p:sp>
        <p:sp>
          <p:nvSpPr>
            <p:cNvPr id="921362" name="AutoShape 786"/>
            <p:cNvSpPr>
              <a:spLocks noChangeArrowheads="1"/>
            </p:cNvSpPr>
            <p:nvPr/>
          </p:nvSpPr>
          <p:spPr bwMode="auto">
            <a:xfrm>
              <a:off x="8307388" y="1651000"/>
              <a:ext cx="465137" cy="1697038"/>
            </a:xfrm>
            <a:prstGeom prst="downArrow">
              <a:avLst>
                <a:gd name="adj1" fmla="val 50000"/>
                <a:gd name="adj2" fmla="val 91212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DDDDDD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be-BY"/>
            </a:p>
          </p:txBody>
        </p:sp>
      </p:grpSp>
    </p:spTree>
    <p:extLst>
      <p:ext uri="{BB962C8B-B14F-4D97-AF65-F5344CB8AC3E}">
        <p14:creationId xmlns:p14="http://schemas.microsoft.com/office/powerpoint/2010/main" val="200052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91853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645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18534" name="Oval 6"/>
          <p:cNvSpPr>
            <a:spLocks noChangeArrowheads="1"/>
          </p:cNvSpPr>
          <p:nvPr/>
        </p:nvSpPr>
        <p:spPr bwMode="auto">
          <a:xfrm>
            <a:off x="1331913" y="5697538"/>
            <a:ext cx="1187450" cy="755650"/>
          </a:xfrm>
          <a:prstGeom prst="ellips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e-BY"/>
          </a:p>
        </p:txBody>
      </p:sp>
    </p:spTree>
    <p:extLst>
      <p:ext uri="{BB962C8B-B14F-4D97-AF65-F5344CB8AC3E}">
        <p14:creationId xmlns:p14="http://schemas.microsoft.com/office/powerpoint/2010/main" val="229146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168</Words>
  <Application>Microsoft Office PowerPoint</Application>
  <PresentationFormat>Экран (4:3)</PresentationFormat>
  <Paragraphs>103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Subel</dc:creator>
  <cp:lastModifiedBy>Subel</cp:lastModifiedBy>
  <cp:revision>7</cp:revision>
  <dcterms:created xsi:type="dcterms:W3CDTF">2013-05-21T07:18:36Z</dcterms:created>
  <dcterms:modified xsi:type="dcterms:W3CDTF">2013-05-24T13:16:09Z</dcterms:modified>
</cp:coreProperties>
</file>